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57" r:id="rId5"/>
    <p:sldId id="259" r:id="rId6"/>
    <p:sldId id="258" r:id="rId7"/>
    <p:sldId id="270" r:id="rId8"/>
    <p:sldId id="271" r:id="rId9"/>
    <p:sldId id="300" r:id="rId10"/>
    <p:sldId id="359" r:id="rId11"/>
    <p:sldId id="358" r:id="rId12"/>
    <p:sldId id="360" r:id="rId13"/>
    <p:sldId id="361" r:id="rId14"/>
    <p:sldId id="313" r:id="rId15"/>
    <p:sldId id="362" r:id="rId16"/>
    <p:sldId id="297" r:id="rId17"/>
    <p:sldId id="363" r:id="rId18"/>
    <p:sldId id="364" r:id="rId19"/>
    <p:sldId id="365" r:id="rId20"/>
    <p:sldId id="366" r:id="rId21"/>
    <p:sldId id="367" r:id="rId22"/>
    <p:sldId id="368" r:id="rId23"/>
    <p:sldId id="370" r:id="rId24"/>
    <p:sldId id="369" r:id="rId25"/>
    <p:sldId id="371" r:id="rId26"/>
    <p:sldId id="372" r:id="rId27"/>
    <p:sldId id="373" r:id="rId28"/>
    <p:sldId id="339" r:id="rId29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AD74B34-5ED0-4F0A-B36A-0B4B7A71F22C}">
          <p14:sldIdLst>
            <p14:sldId id="257"/>
            <p14:sldId id="259"/>
            <p14:sldId id="258"/>
          </p14:sldIdLst>
        </p14:section>
        <p14:section name="Introduce Large Dataset" id="{940E0CD5-D4A7-4C07-B050-F985F979FFFD}">
          <p14:sldIdLst>
            <p14:sldId id="270"/>
            <p14:sldId id="271"/>
            <p14:sldId id="300"/>
            <p14:sldId id="359"/>
            <p14:sldId id="358"/>
            <p14:sldId id="360"/>
            <p14:sldId id="361"/>
            <p14:sldId id="313"/>
          </p14:sldIdLst>
        </p14:section>
        <p14:section name="Training with dataset" id="{6483E13F-D836-485D-941D-6D09D2115BD9}">
          <p14:sldIdLst>
            <p14:sldId id="362"/>
            <p14:sldId id="297"/>
            <p14:sldId id="363"/>
            <p14:sldId id="364"/>
            <p14:sldId id="365"/>
            <p14:sldId id="366"/>
            <p14:sldId id="367"/>
            <p14:sldId id="368"/>
            <p14:sldId id="370"/>
            <p14:sldId id="369"/>
            <p14:sldId id="371"/>
            <p14:sldId id="372"/>
          </p14:sldIdLst>
        </p14:section>
        <p14:section name="Working with notebook" id="{69DA9815-96D5-4D6B-89DE-7384C93654C2}">
          <p14:sldIdLst>
            <p14:sldId id="373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9C5BCD"/>
    <a:srgbClr val="000000"/>
    <a:srgbClr val="F8961E"/>
    <a:srgbClr val="F9C74F"/>
    <a:srgbClr val="F94144"/>
    <a:srgbClr val="FFFFFF"/>
    <a:srgbClr val="0077B6"/>
    <a:srgbClr val="90E0EF"/>
    <a:srgbClr val="CAF0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236" autoAdjust="0"/>
  </p:normalViewPr>
  <p:slideViewPr>
    <p:cSldViewPr snapToGrid="0">
      <p:cViewPr varScale="1">
        <p:scale>
          <a:sx n="85" d="100"/>
          <a:sy n="85" d="100"/>
        </p:scale>
        <p:origin x="51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D7C000-83D1-4D8D-86B8-2737B8C13B5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4EF9D3-9AB7-410A-88EF-B001BF91BC84}">
      <dgm:prSet phldrT="[Text]" custT="1"/>
      <dgm:spPr/>
      <dgm:t>
        <a:bodyPr/>
        <a:lstStyle/>
        <a:p>
          <a:r>
            <a:rPr lang="en-US" sz="3200" dirty="0"/>
            <a:t>Images</a:t>
          </a:r>
        </a:p>
      </dgm:t>
    </dgm:pt>
    <dgm:pt modelId="{682294F4-C582-4B4F-9F9B-F6E7D00B7596}" type="parTrans" cxnId="{BDE3A470-9FB9-43BE-8389-62351E174515}">
      <dgm:prSet/>
      <dgm:spPr/>
      <dgm:t>
        <a:bodyPr/>
        <a:lstStyle/>
        <a:p>
          <a:endParaRPr lang="en-US"/>
        </a:p>
      </dgm:t>
    </dgm:pt>
    <dgm:pt modelId="{D6F00221-8FD3-49CC-904B-EEA0DC1A728E}" type="sibTrans" cxnId="{BDE3A470-9FB9-43BE-8389-62351E174515}">
      <dgm:prSet/>
      <dgm:spPr/>
      <dgm:t>
        <a:bodyPr/>
        <a:lstStyle/>
        <a:p>
          <a:endParaRPr lang="en-US"/>
        </a:p>
      </dgm:t>
    </dgm:pt>
    <dgm:pt modelId="{523B8EB7-80DD-48CA-895C-F5A58570A393}">
      <dgm:prSet phldrT="[Text]" custT="1"/>
      <dgm:spPr/>
      <dgm:t>
        <a:bodyPr/>
        <a:lstStyle/>
        <a:p>
          <a:r>
            <a:rPr lang="en-US" sz="3200" dirty="0"/>
            <a:t>Training</a:t>
          </a:r>
        </a:p>
      </dgm:t>
    </dgm:pt>
    <dgm:pt modelId="{33B167B5-4F39-4A9E-80DD-7713CF696FE2}" type="parTrans" cxnId="{18D3A2FF-9CAE-4192-B5E3-316F3875493D}">
      <dgm:prSet/>
      <dgm:spPr/>
      <dgm:t>
        <a:bodyPr/>
        <a:lstStyle/>
        <a:p>
          <a:endParaRPr lang="en-US"/>
        </a:p>
      </dgm:t>
    </dgm:pt>
    <dgm:pt modelId="{9567758A-8B57-4F2D-A4C8-2598AAD5F192}" type="sibTrans" cxnId="{18D3A2FF-9CAE-4192-B5E3-316F3875493D}">
      <dgm:prSet/>
      <dgm:spPr/>
      <dgm:t>
        <a:bodyPr/>
        <a:lstStyle/>
        <a:p>
          <a:endParaRPr lang="en-US"/>
        </a:p>
      </dgm:t>
    </dgm:pt>
    <dgm:pt modelId="{91EF0657-C18A-4982-AB34-B6C9F04FFF46}">
      <dgm:prSet phldrT="[Text]" custT="1"/>
      <dgm:spPr/>
      <dgm:t>
        <a:bodyPr/>
        <a:lstStyle/>
        <a:p>
          <a:r>
            <a:rPr lang="en-US" sz="3200" dirty="0"/>
            <a:t>Cats</a:t>
          </a:r>
        </a:p>
      </dgm:t>
    </dgm:pt>
    <dgm:pt modelId="{159C653F-8FA8-42E7-8562-B80F96B879F3}" type="parTrans" cxnId="{0DB8D9A5-4ECF-40FA-B19A-4214858F3059}">
      <dgm:prSet/>
      <dgm:spPr/>
      <dgm:t>
        <a:bodyPr/>
        <a:lstStyle/>
        <a:p>
          <a:endParaRPr lang="en-US"/>
        </a:p>
      </dgm:t>
    </dgm:pt>
    <dgm:pt modelId="{6E5793F0-824F-42FC-8053-C6FE5A026F4C}" type="sibTrans" cxnId="{0DB8D9A5-4ECF-40FA-B19A-4214858F3059}">
      <dgm:prSet/>
      <dgm:spPr/>
      <dgm:t>
        <a:bodyPr/>
        <a:lstStyle/>
        <a:p>
          <a:endParaRPr lang="en-US"/>
        </a:p>
      </dgm:t>
    </dgm:pt>
    <dgm:pt modelId="{F4EA7299-DE26-4EC0-921B-A87B68635B72}">
      <dgm:prSet phldrT="[Text]" custT="1"/>
      <dgm:spPr/>
      <dgm:t>
        <a:bodyPr/>
        <a:lstStyle/>
        <a:p>
          <a:r>
            <a:rPr lang="en-US" sz="3200" dirty="0"/>
            <a:t>Dogs</a:t>
          </a:r>
        </a:p>
      </dgm:t>
    </dgm:pt>
    <dgm:pt modelId="{CC357E63-DA46-4EEA-AC20-F08A46DCFBE5}" type="parTrans" cxnId="{D36CEE82-1892-471F-8798-E805B0325657}">
      <dgm:prSet/>
      <dgm:spPr/>
      <dgm:t>
        <a:bodyPr/>
        <a:lstStyle/>
        <a:p>
          <a:endParaRPr lang="en-US"/>
        </a:p>
      </dgm:t>
    </dgm:pt>
    <dgm:pt modelId="{7B202468-C0F4-48AF-A5B5-F6ADE7162E1B}" type="sibTrans" cxnId="{D36CEE82-1892-471F-8798-E805B0325657}">
      <dgm:prSet/>
      <dgm:spPr/>
      <dgm:t>
        <a:bodyPr/>
        <a:lstStyle/>
        <a:p>
          <a:endParaRPr lang="en-US"/>
        </a:p>
      </dgm:t>
    </dgm:pt>
    <dgm:pt modelId="{D776577A-B29A-479B-BAE6-B045D2FF28F8}">
      <dgm:prSet phldrT="[Text]" custT="1"/>
      <dgm:spPr/>
      <dgm:t>
        <a:bodyPr/>
        <a:lstStyle/>
        <a:p>
          <a:r>
            <a:rPr lang="en-US" sz="3200" dirty="0"/>
            <a:t>Validation</a:t>
          </a:r>
        </a:p>
      </dgm:t>
    </dgm:pt>
    <dgm:pt modelId="{6A9D7797-1EAE-4780-AA2B-0BBCBF6D5691}" type="parTrans" cxnId="{FF5C6475-04F0-45FE-8D3C-81204F987CC9}">
      <dgm:prSet/>
      <dgm:spPr/>
      <dgm:t>
        <a:bodyPr/>
        <a:lstStyle/>
        <a:p>
          <a:endParaRPr lang="en-US"/>
        </a:p>
      </dgm:t>
    </dgm:pt>
    <dgm:pt modelId="{365C16C4-1C17-493D-B034-003F46FDFA9A}" type="sibTrans" cxnId="{FF5C6475-04F0-45FE-8D3C-81204F987CC9}">
      <dgm:prSet/>
      <dgm:spPr/>
      <dgm:t>
        <a:bodyPr/>
        <a:lstStyle/>
        <a:p>
          <a:endParaRPr lang="en-US"/>
        </a:p>
      </dgm:t>
    </dgm:pt>
    <dgm:pt modelId="{2059285A-EA0C-4195-920A-3FF644CDCD51}">
      <dgm:prSet phldrT="[Text]" custT="1"/>
      <dgm:spPr/>
      <dgm:t>
        <a:bodyPr/>
        <a:lstStyle/>
        <a:p>
          <a:r>
            <a:rPr lang="en-US" sz="3200" dirty="0"/>
            <a:t>Cats</a:t>
          </a:r>
        </a:p>
      </dgm:t>
    </dgm:pt>
    <dgm:pt modelId="{0FD24AA0-84FA-447B-B8F2-6A95FE07C42D}" type="parTrans" cxnId="{75CD2CCE-9B32-46A7-A1EC-651472D1EB8B}">
      <dgm:prSet/>
      <dgm:spPr/>
      <dgm:t>
        <a:bodyPr/>
        <a:lstStyle/>
        <a:p>
          <a:endParaRPr lang="en-US"/>
        </a:p>
      </dgm:t>
    </dgm:pt>
    <dgm:pt modelId="{094E43FB-7CE1-4003-A5C8-C839CD4A9682}" type="sibTrans" cxnId="{75CD2CCE-9B32-46A7-A1EC-651472D1EB8B}">
      <dgm:prSet/>
      <dgm:spPr/>
      <dgm:t>
        <a:bodyPr/>
        <a:lstStyle/>
        <a:p>
          <a:endParaRPr lang="en-US"/>
        </a:p>
      </dgm:t>
    </dgm:pt>
    <dgm:pt modelId="{AFE63F45-95DD-4CA1-92E4-423A1EE3D4FF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1.jpg</a:t>
          </a:r>
        </a:p>
      </dgm:t>
    </dgm:pt>
    <dgm:pt modelId="{19E940C4-38E1-4473-9382-46E36B6BB02B}" type="parTrans" cxnId="{FBB2B6BC-C556-4781-8F71-3318712E0CCA}">
      <dgm:prSet/>
      <dgm:spPr/>
      <dgm:t>
        <a:bodyPr/>
        <a:lstStyle/>
        <a:p>
          <a:endParaRPr lang="en-US"/>
        </a:p>
      </dgm:t>
    </dgm:pt>
    <dgm:pt modelId="{7BA8D5A8-3CC4-4C5D-93E2-356882DFEFE8}" type="sibTrans" cxnId="{FBB2B6BC-C556-4781-8F71-3318712E0CCA}">
      <dgm:prSet/>
      <dgm:spPr/>
      <dgm:t>
        <a:bodyPr/>
        <a:lstStyle/>
        <a:p>
          <a:endParaRPr lang="en-US"/>
        </a:p>
      </dgm:t>
    </dgm:pt>
    <dgm:pt modelId="{800F83B2-8F9F-4BD0-B088-17A820743123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2.jpg</a:t>
          </a:r>
        </a:p>
      </dgm:t>
    </dgm:pt>
    <dgm:pt modelId="{F0764B04-476D-4EE3-BE39-E8F36970E2D0}" type="parTrans" cxnId="{B40D74A1-E415-49C1-BB82-9D4E14FE8B6A}">
      <dgm:prSet/>
      <dgm:spPr/>
      <dgm:t>
        <a:bodyPr/>
        <a:lstStyle/>
        <a:p>
          <a:endParaRPr lang="en-US"/>
        </a:p>
      </dgm:t>
    </dgm:pt>
    <dgm:pt modelId="{CFCDE9E7-D156-4E33-B0BA-621D30CE449F}" type="sibTrans" cxnId="{B40D74A1-E415-49C1-BB82-9D4E14FE8B6A}">
      <dgm:prSet/>
      <dgm:spPr/>
      <dgm:t>
        <a:bodyPr/>
        <a:lstStyle/>
        <a:p>
          <a:endParaRPr lang="en-US"/>
        </a:p>
      </dgm:t>
    </dgm:pt>
    <dgm:pt modelId="{C624C802-1835-43B1-8378-1D5DFDC9E479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3.jpg</a:t>
          </a:r>
        </a:p>
      </dgm:t>
    </dgm:pt>
    <dgm:pt modelId="{CC9700C4-DF8D-46EA-858C-A73A795B868D}" type="parTrans" cxnId="{0DBC86E6-6994-4CBD-80B0-10CEF8C2F60C}">
      <dgm:prSet/>
      <dgm:spPr/>
      <dgm:t>
        <a:bodyPr/>
        <a:lstStyle/>
        <a:p>
          <a:endParaRPr lang="en-US"/>
        </a:p>
      </dgm:t>
    </dgm:pt>
    <dgm:pt modelId="{342CADFD-41A5-45AB-962F-6239253CDEF1}" type="sibTrans" cxnId="{0DBC86E6-6994-4CBD-80B0-10CEF8C2F60C}">
      <dgm:prSet/>
      <dgm:spPr/>
      <dgm:t>
        <a:bodyPr/>
        <a:lstStyle/>
        <a:p>
          <a:endParaRPr lang="en-US"/>
        </a:p>
      </dgm:t>
    </dgm:pt>
    <dgm:pt modelId="{F51F723E-83D9-493D-997F-FDBB98678505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1.jpg</a:t>
          </a:r>
        </a:p>
      </dgm:t>
    </dgm:pt>
    <dgm:pt modelId="{6E8D4D20-3BD8-4DA0-8EE3-773C06A4CEC2}" type="parTrans" cxnId="{8D60C426-4B67-41AA-85B2-7B2FBDE19F82}">
      <dgm:prSet/>
      <dgm:spPr/>
      <dgm:t>
        <a:bodyPr/>
        <a:lstStyle/>
        <a:p>
          <a:endParaRPr lang="en-US"/>
        </a:p>
      </dgm:t>
    </dgm:pt>
    <dgm:pt modelId="{C2DB6499-77EA-48D3-9CCD-0B1A27FB1814}" type="sibTrans" cxnId="{8D60C426-4B67-41AA-85B2-7B2FBDE19F82}">
      <dgm:prSet/>
      <dgm:spPr/>
      <dgm:t>
        <a:bodyPr/>
        <a:lstStyle/>
        <a:p>
          <a:endParaRPr lang="en-US"/>
        </a:p>
      </dgm:t>
    </dgm:pt>
    <dgm:pt modelId="{4A0A5228-36D1-420B-BFB6-1C76AE3DC8D7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2.jpg</a:t>
          </a:r>
        </a:p>
      </dgm:t>
    </dgm:pt>
    <dgm:pt modelId="{DF4FF014-F4A7-44A7-8D4B-B851CE5B2E64}" type="parTrans" cxnId="{46550E8F-F58E-46D8-A09A-B073C1303E2F}">
      <dgm:prSet/>
      <dgm:spPr/>
      <dgm:t>
        <a:bodyPr/>
        <a:lstStyle/>
        <a:p>
          <a:endParaRPr lang="en-US"/>
        </a:p>
      </dgm:t>
    </dgm:pt>
    <dgm:pt modelId="{19419CF6-F346-4019-86C0-20F3877A6D44}" type="sibTrans" cxnId="{46550E8F-F58E-46D8-A09A-B073C1303E2F}">
      <dgm:prSet/>
      <dgm:spPr/>
      <dgm:t>
        <a:bodyPr/>
        <a:lstStyle/>
        <a:p>
          <a:endParaRPr lang="en-US"/>
        </a:p>
      </dgm:t>
    </dgm:pt>
    <dgm:pt modelId="{758DCF25-71D6-48F6-B43F-9AD597A82DB6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3.jpg</a:t>
          </a:r>
        </a:p>
      </dgm:t>
    </dgm:pt>
    <dgm:pt modelId="{89AAD871-A084-4773-BECC-611591465B1B}" type="parTrans" cxnId="{647B745B-1ED7-4B97-9882-069CE9B42448}">
      <dgm:prSet/>
      <dgm:spPr/>
      <dgm:t>
        <a:bodyPr/>
        <a:lstStyle/>
        <a:p>
          <a:endParaRPr lang="en-US"/>
        </a:p>
      </dgm:t>
    </dgm:pt>
    <dgm:pt modelId="{6E28AF44-7DBA-4107-A357-E7760D9F0A1F}" type="sibTrans" cxnId="{647B745B-1ED7-4B97-9882-069CE9B42448}">
      <dgm:prSet/>
      <dgm:spPr/>
      <dgm:t>
        <a:bodyPr/>
        <a:lstStyle/>
        <a:p>
          <a:endParaRPr lang="en-US"/>
        </a:p>
      </dgm:t>
    </dgm:pt>
    <dgm:pt modelId="{82D89433-1B66-4D96-8510-3B0684C0B17D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1.jpg</a:t>
          </a:r>
        </a:p>
      </dgm:t>
    </dgm:pt>
    <dgm:pt modelId="{251DBDA7-1422-4B2E-834D-072CD6628BC9}" type="parTrans" cxnId="{A0128C5F-1029-4877-8A46-8F04D0EA6AC4}">
      <dgm:prSet/>
      <dgm:spPr/>
      <dgm:t>
        <a:bodyPr/>
        <a:lstStyle/>
        <a:p>
          <a:endParaRPr lang="en-US"/>
        </a:p>
      </dgm:t>
    </dgm:pt>
    <dgm:pt modelId="{F16D4D09-4AA1-408B-975D-67B37628AA17}" type="sibTrans" cxnId="{A0128C5F-1029-4877-8A46-8F04D0EA6AC4}">
      <dgm:prSet/>
      <dgm:spPr/>
      <dgm:t>
        <a:bodyPr/>
        <a:lstStyle/>
        <a:p>
          <a:endParaRPr lang="en-US"/>
        </a:p>
      </dgm:t>
    </dgm:pt>
    <dgm:pt modelId="{E0474383-5E3D-40F5-B5A6-10AE8CAFA459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2.jpg</a:t>
          </a:r>
        </a:p>
      </dgm:t>
    </dgm:pt>
    <dgm:pt modelId="{DF3C53DA-C586-45E6-ABF4-36338866CF25}" type="parTrans" cxnId="{6BE6B842-1A41-4E6B-9616-3DFBDA320742}">
      <dgm:prSet/>
      <dgm:spPr/>
      <dgm:t>
        <a:bodyPr/>
        <a:lstStyle/>
        <a:p>
          <a:endParaRPr lang="en-US"/>
        </a:p>
      </dgm:t>
    </dgm:pt>
    <dgm:pt modelId="{6EDAEC99-6898-4A8D-8BA5-964E0033DB0F}" type="sibTrans" cxnId="{6BE6B842-1A41-4E6B-9616-3DFBDA320742}">
      <dgm:prSet/>
      <dgm:spPr/>
      <dgm:t>
        <a:bodyPr/>
        <a:lstStyle/>
        <a:p>
          <a:endParaRPr lang="en-US"/>
        </a:p>
      </dgm:t>
    </dgm:pt>
    <dgm:pt modelId="{7F975231-298F-4A34-83C3-B9789BED5605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3.jpg</a:t>
          </a:r>
        </a:p>
      </dgm:t>
    </dgm:pt>
    <dgm:pt modelId="{043070BC-737B-4C7B-96C8-DC5A0303A338}" type="parTrans" cxnId="{0D55B798-8C54-45F3-A4A8-86A245D482E2}">
      <dgm:prSet/>
      <dgm:spPr/>
      <dgm:t>
        <a:bodyPr/>
        <a:lstStyle/>
        <a:p>
          <a:endParaRPr lang="en-US"/>
        </a:p>
      </dgm:t>
    </dgm:pt>
    <dgm:pt modelId="{4CF4B4FA-AC90-4FD2-87B5-3D9C921BF87A}" type="sibTrans" cxnId="{0D55B798-8C54-45F3-A4A8-86A245D482E2}">
      <dgm:prSet/>
      <dgm:spPr/>
      <dgm:t>
        <a:bodyPr/>
        <a:lstStyle/>
        <a:p>
          <a:endParaRPr lang="en-US"/>
        </a:p>
      </dgm:t>
    </dgm:pt>
    <dgm:pt modelId="{ACA47876-FB62-4BD7-9F6D-3CB6EAFA566A}">
      <dgm:prSet phldrT="[Text]" custT="1"/>
      <dgm:spPr/>
      <dgm:t>
        <a:bodyPr/>
        <a:lstStyle/>
        <a:p>
          <a:r>
            <a:rPr lang="en-US" sz="3200" dirty="0"/>
            <a:t>Dogs</a:t>
          </a:r>
        </a:p>
      </dgm:t>
    </dgm:pt>
    <dgm:pt modelId="{ACE96827-DE54-463C-9444-3916EC3C3DAA}" type="parTrans" cxnId="{C14BE313-D3CB-4027-B0D8-1C1F4FA34099}">
      <dgm:prSet/>
      <dgm:spPr/>
      <dgm:t>
        <a:bodyPr/>
        <a:lstStyle/>
        <a:p>
          <a:endParaRPr lang="en-US"/>
        </a:p>
      </dgm:t>
    </dgm:pt>
    <dgm:pt modelId="{AF6F9FD3-1137-4F87-AEE5-548A022B15F0}" type="sibTrans" cxnId="{C14BE313-D3CB-4027-B0D8-1C1F4FA34099}">
      <dgm:prSet/>
      <dgm:spPr/>
      <dgm:t>
        <a:bodyPr/>
        <a:lstStyle/>
        <a:p>
          <a:endParaRPr lang="en-US"/>
        </a:p>
      </dgm:t>
    </dgm:pt>
    <dgm:pt modelId="{E38E4465-F54C-4DDB-A950-453CF8AEE778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1.jpg</a:t>
          </a:r>
        </a:p>
      </dgm:t>
    </dgm:pt>
    <dgm:pt modelId="{517C65C2-53DE-40B0-9CD8-ED244939FFE7}" type="parTrans" cxnId="{5C23D77F-52F1-4C8D-B09B-CB5C72A90153}">
      <dgm:prSet/>
      <dgm:spPr/>
      <dgm:t>
        <a:bodyPr/>
        <a:lstStyle/>
        <a:p>
          <a:endParaRPr lang="en-US"/>
        </a:p>
      </dgm:t>
    </dgm:pt>
    <dgm:pt modelId="{2B8C0924-C6E7-4AC6-AB24-4499A365DB5D}" type="sibTrans" cxnId="{5C23D77F-52F1-4C8D-B09B-CB5C72A90153}">
      <dgm:prSet/>
      <dgm:spPr/>
      <dgm:t>
        <a:bodyPr/>
        <a:lstStyle/>
        <a:p>
          <a:endParaRPr lang="en-US"/>
        </a:p>
      </dgm:t>
    </dgm:pt>
    <dgm:pt modelId="{723F8982-CDB6-4E58-AEB9-FC6EA7AFB359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2.jpg</a:t>
          </a:r>
        </a:p>
      </dgm:t>
    </dgm:pt>
    <dgm:pt modelId="{C6FB11E5-471A-4029-9805-8F6060A6DD09}" type="parTrans" cxnId="{9DDA2288-6866-4B35-A76F-0357B3495D1E}">
      <dgm:prSet/>
      <dgm:spPr/>
      <dgm:t>
        <a:bodyPr/>
        <a:lstStyle/>
        <a:p>
          <a:endParaRPr lang="en-US"/>
        </a:p>
      </dgm:t>
    </dgm:pt>
    <dgm:pt modelId="{FB31AD66-41F2-4715-8F03-69E3B6460740}" type="sibTrans" cxnId="{9DDA2288-6866-4B35-A76F-0357B3495D1E}">
      <dgm:prSet/>
      <dgm:spPr/>
      <dgm:t>
        <a:bodyPr/>
        <a:lstStyle/>
        <a:p>
          <a:endParaRPr lang="en-US"/>
        </a:p>
      </dgm:t>
    </dgm:pt>
    <dgm:pt modelId="{F028FFEF-33D5-498C-A738-2F463BEE9927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3.jpg</a:t>
          </a:r>
          <a:endParaRPr lang="en-US"/>
        </a:p>
      </dgm:t>
    </dgm:pt>
    <dgm:pt modelId="{4F13F6B7-CE2D-4714-85A3-699ACAF6A80C}" type="parTrans" cxnId="{86A5FDE1-A129-4BA9-B24E-F4AA425390A2}">
      <dgm:prSet/>
      <dgm:spPr/>
      <dgm:t>
        <a:bodyPr/>
        <a:lstStyle/>
        <a:p>
          <a:endParaRPr lang="en-US"/>
        </a:p>
      </dgm:t>
    </dgm:pt>
    <dgm:pt modelId="{00EDF37E-1440-4FCE-9079-5D6B2962C513}" type="sibTrans" cxnId="{86A5FDE1-A129-4BA9-B24E-F4AA425390A2}">
      <dgm:prSet/>
      <dgm:spPr/>
      <dgm:t>
        <a:bodyPr/>
        <a:lstStyle/>
        <a:p>
          <a:endParaRPr lang="en-US"/>
        </a:p>
      </dgm:t>
    </dgm:pt>
    <dgm:pt modelId="{BDB7B5FC-257D-4B02-B68F-2FF473854C8C}" type="pres">
      <dgm:prSet presAssocID="{9DD7C000-83D1-4D8D-86B8-2737B8C13B5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EB78CDD-4E88-482D-AF28-C3827A2DF11A}" type="pres">
      <dgm:prSet presAssocID="{C74EF9D3-9AB7-410A-88EF-B001BF91BC84}" presName="root1" presStyleCnt="0"/>
      <dgm:spPr/>
    </dgm:pt>
    <dgm:pt modelId="{BFCC2C2C-553E-4DF0-9907-20FED66A5BFC}" type="pres">
      <dgm:prSet presAssocID="{C74EF9D3-9AB7-410A-88EF-B001BF91BC84}" presName="LevelOneTextNode" presStyleLbl="node0" presStyleIdx="0" presStyleCnt="1" custScaleX="235627" custScaleY="213008" custLinFactX="-100000" custLinFactNeighborX="-111031" custLinFactNeighborY="-32002">
        <dgm:presLayoutVars>
          <dgm:chPref val="3"/>
        </dgm:presLayoutVars>
      </dgm:prSet>
      <dgm:spPr/>
    </dgm:pt>
    <dgm:pt modelId="{D9EE9DDA-5EC8-4793-9AF3-A10326FC9EDA}" type="pres">
      <dgm:prSet presAssocID="{C74EF9D3-9AB7-410A-88EF-B001BF91BC84}" presName="level2hierChild" presStyleCnt="0"/>
      <dgm:spPr/>
    </dgm:pt>
    <dgm:pt modelId="{750BD282-A8E3-4EDE-8263-8A5AE342BD67}" type="pres">
      <dgm:prSet presAssocID="{33B167B5-4F39-4A9E-80DD-7713CF696FE2}" presName="conn2-1" presStyleLbl="parChTrans1D2" presStyleIdx="0" presStyleCnt="2"/>
      <dgm:spPr/>
    </dgm:pt>
    <dgm:pt modelId="{0F3A7AF7-E57E-4A99-8614-46854F5B53E4}" type="pres">
      <dgm:prSet presAssocID="{33B167B5-4F39-4A9E-80DD-7713CF696FE2}" presName="connTx" presStyleLbl="parChTrans1D2" presStyleIdx="0" presStyleCnt="2"/>
      <dgm:spPr/>
    </dgm:pt>
    <dgm:pt modelId="{533AAD85-175E-4D37-BA64-2787D231CA2D}" type="pres">
      <dgm:prSet presAssocID="{523B8EB7-80DD-48CA-895C-F5A58570A393}" presName="root2" presStyleCnt="0"/>
      <dgm:spPr/>
    </dgm:pt>
    <dgm:pt modelId="{A2361FDA-B413-4D7D-A243-B6CFB0D8EE13}" type="pres">
      <dgm:prSet presAssocID="{523B8EB7-80DD-48CA-895C-F5A58570A393}" presName="LevelTwoTextNode" presStyleLbl="node2" presStyleIdx="0" presStyleCnt="2" custScaleX="235627" custScaleY="213008" custLinFactNeighborX="-30412" custLinFactNeighborY="2833">
        <dgm:presLayoutVars>
          <dgm:chPref val="3"/>
        </dgm:presLayoutVars>
      </dgm:prSet>
      <dgm:spPr/>
    </dgm:pt>
    <dgm:pt modelId="{46C14A56-A82D-4FD7-A0E4-E3593E7D78DC}" type="pres">
      <dgm:prSet presAssocID="{523B8EB7-80DD-48CA-895C-F5A58570A393}" presName="level3hierChild" presStyleCnt="0"/>
      <dgm:spPr/>
    </dgm:pt>
    <dgm:pt modelId="{D0E82306-291F-40B5-AAC9-9996BCAE03BB}" type="pres">
      <dgm:prSet presAssocID="{159C653F-8FA8-42E7-8562-B80F96B879F3}" presName="conn2-1" presStyleLbl="parChTrans1D3" presStyleIdx="0" presStyleCnt="4"/>
      <dgm:spPr/>
    </dgm:pt>
    <dgm:pt modelId="{65F37FE9-88E4-4130-8568-6D0EE0FDEFEB}" type="pres">
      <dgm:prSet presAssocID="{159C653F-8FA8-42E7-8562-B80F96B879F3}" presName="connTx" presStyleLbl="parChTrans1D3" presStyleIdx="0" presStyleCnt="4"/>
      <dgm:spPr/>
    </dgm:pt>
    <dgm:pt modelId="{FE0E4A9E-7576-40C6-B8F7-B4633C2AA3B4}" type="pres">
      <dgm:prSet presAssocID="{91EF0657-C18A-4982-AB34-B6C9F04FFF46}" presName="root2" presStyleCnt="0"/>
      <dgm:spPr/>
    </dgm:pt>
    <dgm:pt modelId="{A94E0049-FDCA-4FB3-B6F1-10D959EC6AC6}" type="pres">
      <dgm:prSet presAssocID="{91EF0657-C18A-4982-AB34-B6C9F04FFF46}" presName="LevelTwoTextNode" presStyleLbl="node3" presStyleIdx="0" presStyleCnt="4" custScaleX="235627" custScaleY="213008" custLinFactNeighborX="15005" custLinFactNeighborY="2798">
        <dgm:presLayoutVars>
          <dgm:chPref val="3"/>
        </dgm:presLayoutVars>
      </dgm:prSet>
      <dgm:spPr/>
    </dgm:pt>
    <dgm:pt modelId="{8B410FDB-FA4F-4DAF-B94F-A183FF0C22F1}" type="pres">
      <dgm:prSet presAssocID="{91EF0657-C18A-4982-AB34-B6C9F04FFF46}" presName="level3hierChild" presStyleCnt="0"/>
      <dgm:spPr/>
    </dgm:pt>
    <dgm:pt modelId="{21ED7F9F-A8ED-4F84-B3B4-299280792BA7}" type="pres">
      <dgm:prSet presAssocID="{19E940C4-38E1-4473-9382-46E36B6BB02B}" presName="conn2-1" presStyleLbl="parChTrans1D4" presStyleIdx="0" presStyleCnt="12"/>
      <dgm:spPr/>
    </dgm:pt>
    <dgm:pt modelId="{E68FD28A-28C7-4B86-9C02-9BBD1F8C64C4}" type="pres">
      <dgm:prSet presAssocID="{19E940C4-38E1-4473-9382-46E36B6BB02B}" presName="connTx" presStyleLbl="parChTrans1D4" presStyleIdx="0" presStyleCnt="12"/>
      <dgm:spPr/>
    </dgm:pt>
    <dgm:pt modelId="{D20B37B1-CFB1-4813-97E6-388CF644A309}" type="pres">
      <dgm:prSet presAssocID="{AFE63F45-95DD-4CA1-92E4-423A1EE3D4FF}" presName="root2" presStyleCnt="0"/>
      <dgm:spPr/>
    </dgm:pt>
    <dgm:pt modelId="{F4598D85-206C-4F3C-8257-1A39CE7E8115}" type="pres">
      <dgm:prSet presAssocID="{AFE63F45-95DD-4CA1-92E4-423A1EE3D4FF}" presName="LevelTwoTextNode" presStyleLbl="node4" presStyleIdx="0" presStyleCnt="12" custScaleX="142853" custLinFactX="90427" custLinFactNeighborX="100000" custLinFactNeighborY="-3559">
        <dgm:presLayoutVars>
          <dgm:chPref val="3"/>
        </dgm:presLayoutVars>
      </dgm:prSet>
      <dgm:spPr/>
    </dgm:pt>
    <dgm:pt modelId="{575182A2-742C-4BA2-B9D3-37569F182E6F}" type="pres">
      <dgm:prSet presAssocID="{AFE63F45-95DD-4CA1-92E4-423A1EE3D4FF}" presName="level3hierChild" presStyleCnt="0"/>
      <dgm:spPr/>
    </dgm:pt>
    <dgm:pt modelId="{97D39D26-21B7-46E5-AB4E-F4C4A2643B17}" type="pres">
      <dgm:prSet presAssocID="{F0764B04-476D-4EE3-BE39-E8F36970E2D0}" presName="conn2-1" presStyleLbl="parChTrans1D4" presStyleIdx="1" presStyleCnt="12"/>
      <dgm:spPr/>
    </dgm:pt>
    <dgm:pt modelId="{236B05A2-3366-4346-8A08-1D6EF63AECE5}" type="pres">
      <dgm:prSet presAssocID="{F0764B04-476D-4EE3-BE39-E8F36970E2D0}" presName="connTx" presStyleLbl="parChTrans1D4" presStyleIdx="1" presStyleCnt="12"/>
      <dgm:spPr/>
    </dgm:pt>
    <dgm:pt modelId="{521E1FF7-80DB-46C3-887F-F0E04F9D8EAB}" type="pres">
      <dgm:prSet presAssocID="{800F83B2-8F9F-4BD0-B088-17A820743123}" presName="root2" presStyleCnt="0"/>
      <dgm:spPr/>
    </dgm:pt>
    <dgm:pt modelId="{FBEA91EE-88C9-4684-B49B-FD17F197873D}" type="pres">
      <dgm:prSet presAssocID="{800F83B2-8F9F-4BD0-B088-17A820743123}" presName="LevelTwoTextNode" presStyleLbl="node4" presStyleIdx="1" presStyleCnt="12" custScaleX="142853" custLinFactX="90427" custLinFactNeighborX="100000" custLinFactNeighborY="-4616">
        <dgm:presLayoutVars>
          <dgm:chPref val="3"/>
        </dgm:presLayoutVars>
      </dgm:prSet>
      <dgm:spPr/>
    </dgm:pt>
    <dgm:pt modelId="{4E31756F-5BEF-4FD3-91FD-3EE09931881F}" type="pres">
      <dgm:prSet presAssocID="{800F83B2-8F9F-4BD0-B088-17A820743123}" presName="level3hierChild" presStyleCnt="0"/>
      <dgm:spPr/>
    </dgm:pt>
    <dgm:pt modelId="{207E164A-7AF7-48B7-A17B-6A665001DA42}" type="pres">
      <dgm:prSet presAssocID="{CC9700C4-DF8D-46EA-858C-A73A795B868D}" presName="conn2-1" presStyleLbl="parChTrans1D4" presStyleIdx="2" presStyleCnt="12"/>
      <dgm:spPr/>
    </dgm:pt>
    <dgm:pt modelId="{3662CFB2-CE21-43BC-A5FB-C5F9832050C3}" type="pres">
      <dgm:prSet presAssocID="{CC9700C4-DF8D-46EA-858C-A73A795B868D}" presName="connTx" presStyleLbl="parChTrans1D4" presStyleIdx="2" presStyleCnt="12"/>
      <dgm:spPr/>
    </dgm:pt>
    <dgm:pt modelId="{A66D2C2B-CB06-4679-BBFE-B7C3DEC01718}" type="pres">
      <dgm:prSet presAssocID="{C624C802-1835-43B1-8378-1D5DFDC9E479}" presName="root2" presStyleCnt="0"/>
      <dgm:spPr/>
    </dgm:pt>
    <dgm:pt modelId="{651C74F0-AB92-4CCC-B786-C7A06FF1535E}" type="pres">
      <dgm:prSet presAssocID="{C624C802-1835-43B1-8378-1D5DFDC9E479}" presName="LevelTwoTextNode" presStyleLbl="node4" presStyleIdx="2" presStyleCnt="12" custScaleX="142853" custLinFactX="90427" custLinFactNeighborX="100000" custLinFactNeighborY="-4616">
        <dgm:presLayoutVars>
          <dgm:chPref val="3"/>
        </dgm:presLayoutVars>
      </dgm:prSet>
      <dgm:spPr/>
    </dgm:pt>
    <dgm:pt modelId="{D5F293A7-5AC2-4C16-8165-CD44260F404A}" type="pres">
      <dgm:prSet presAssocID="{C624C802-1835-43B1-8378-1D5DFDC9E479}" presName="level3hierChild" presStyleCnt="0"/>
      <dgm:spPr/>
    </dgm:pt>
    <dgm:pt modelId="{07EF767C-0A96-45DD-B6BA-E4E998798AE9}" type="pres">
      <dgm:prSet presAssocID="{CC357E63-DA46-4EEA-AC20-F08A46DCFBE5}" presName="conn2-1" presStyleLbl="parChTrans1D3" presStyleIdx="1" presStyleCnt="4"/>
      <dgm:spPr/>
    </dgm:pt>
    <dgm:pt modelId="{B9CFB626-766E-485D-86EC-6D68FCEAC9C9}" type="pres">
      <dgm:prSet presAssocID="{CC357E63-DA46-4EEA-AC20-F08A46DCFBE5}" presName="connTx" presStyleLbl="parChTrans1D3" presStyleIdx="1" presStyleCnt="4"/>
      <dgm:spPr/>
    </dgm:pt>
    <dgm:pt modelId="{CF5F5B4B-929D-4D72-BCCD-D1A9657F2B65}" type="pres">
      <dgm:prSet presAssocID="{F4EA7299-DE26-4EC0-921B-A87B68635B72}" presName="root2" presStyleCnt="0"/>
      <dgm:spPr/>
    </dgm:pt>
    <dgm:pt modelId="{166E3E3B-A5CD-44DD-8B43-09CF6C8A90F3}" type="pres">
      <dgm:prSet presAssocID="{F4EA7299-DE26-4EC0-921B-A87B68635B72}" presName="LevelTwoTextNode" presStyleLbl="node3" presStyleIdx="1" presStyleCnt="4" custScaleX="235627" custScaleY="213008" custLinFactNeighborX="15005" custLinFactNeighborY="-13148">
        <dgm:presLayoutVars>
          <dgm:chPref val="3"/>
        </dgm:presLayoutVars>
      </dgm:prSet>
      <dgm:spPr/>
    </dgm:pt>
    <dgm:pt modelId="{6B1EBA17-E015-42DA-A92B-C61B0C326A38}" type="pres">
      <dgm:prSet presAssocID="{F4EA7299-DE26-4EC0-921B-A87B68635B72}" presName="level3hierChild" presStyleCnt="0"/>
      <dgm:spPr/>
    </dgm:pt>
    <dgm:pt modelId="{F5475151-B1B4-418E-8DF2-EF5BABD2C769}" type="pres">
      <dgm:prSet presAssocID="{6E8D4D20-3BD8-4DA0-8EE3-773C06A4CEC2}" presName="conn2-1" presStyleLbl="parChTrans1D4" presStyleIdx="3" presStyleCnt="12"/>
      <dgm:spPr/>
    </dgm:pt>
    <dgm:pt modelId="{1D4BEBD6-EA08-4A20-80FA-5EEDE7B31D75}" type="pres">
      <dgm:prSet presAssocID="{6E8D4D20-3BD8-4DA0-8EE3-773C06A4CEC2}" presName="connTx" presStyleLbl="parChTrans1D4" presStyleIdx="3" presStyleCnt="12"/>
      <dgm:spPr/>
    </dgm:pt>
    <dgm:pt modelId="{AB406CA0-8848-4835-9DE6-0538028B204E}" type="pres">
      <dgm:prSet presAssocID="{F51F723E-83D9-493D-997F-FDBB98678505}" presName="root2" presStyleCnt="0"/>
      <dgm:spPr/>
    </dgm:pt>
    <dgm:pt modelId="{12BD0487-1DAD-4515-9F20-EBD14BC08DE8}" type="pres">
      <dgm:prSet presAssocID="{F51F723E-83D9-493D-997F-FDBB98678505}" presName="LevelTwoTextNode" presStyleLbl="node4" presStyleIdx="3" presStyleCnt="12" custScaleX="142853" custLinFactX="90427" custLinFactNeighborX="100000" custLinFactNeighborY="-4616">
        <dgm:presLayoutVars>
          <dgm:chPref val="3"/>
        </dgm:presLayoutVars>
      </dgm:prSet>
      <dgm:spPr/>
    </dgm:pt>
    <dgm:pt modelId="{117E56FC-04A9-4B00-94AF-EC565FDE4C71}" type="pres">
      <dgm:prSet presAssocID="{F51F723E-83D9-493D-997F-FDBB98678505}" presName="level3hierChild" presStyleCnt="0"/>
      <dgm:spPr/>
    </dgm:pt>
    <dgm:pt modelId="{D41D8784-0A86-414C-B6B9-0B41B7F1F20F}" type="pres">
      <dgm:prSet presAssocID="{DF4FF014-F4A7-44A7-8D4B-B851CE5B2E64}" presName="conn2-1" presStyleLbl="parChTrans1D4" presStyleIdx="4" presStyleCnt="12"/>
      <dgm:spPr/>
    </dgm:pt>
    <dgm:pt modelId="{B7D37B16-C21D-460C-A2DB-7668ADFBC1D0}" type="pres">
      <dgm:prSet presAssocID="{DF4FF014-F4A7-44A7-8D4B-B851CE5B2E64}" presName="connTx" presStyleLbl="parChTrans1D4" presStyleIdx="4" presStyleCnt="12"/>
      <dgm:spPr/>
    </dgm:pt>
    <dgm:pt modelId="{753793D4-97D3-4BFB-8A91-AEBB007377B1}" type="pres">
      <dgm:prSet presAssocID="{4A0A5228-36D1-420B-BFB6-1C76AE3DC8D7}" presName="root2" presStyleCnt="0"/>
      <dgm:spPr/>
    </dgm:pt>
    <dgm:pt modelId="{FA3AD560-AC46-4D99-88D4-291D7D214992}" type="pres">
      <dgm:prSet presAssocID="{4A0A5228-36D1-420B-BFB6-1C76AE3DC8D7}" presName="LevelTwoTextNode" presStyleLbl="node4" presStyleIdx="4" presStyleCnt="12" custScaleX="142853" custLinFactX="90427" custLinFactNeighborX="100000" custLinFactNeighborY="-4616">
        <dgm:presLayoutVars>
          <dgm:chPref val="3"/>
        </dgm:presLayoutVars>
      </dgm:prSet>
      <dgm:spPr/>
    </dgm:pt>
    <dgm:pt modelId="{AD40C74F-21B1-44C1-9C8A-335B74DB1A1F}" type="pres">
      <dgm:prSet presAssocID="{4A0A5228-36D1-420B-BFB6-1C76AE3DC8D7}" presName="level3hierChild" presStyleCnt="0"/>
      <dgm:spPr/>
    </dgm:pt>
    <dgm:pt modelId="{8F05D4B5-FD1A-4ED1-A0A1-B15C023C0B5D}" type="pres">
      <dgm:prSet presAssocID="{89AAD871-A084-4773-BECC-611591465B1B}" presName="conn2-1" presStyleLbl="parChTrans1D4" presStyleIdx="5" presStyleCnt="12"/>
      <dgm:spPr/>
    </dgm:pt>
    <dgm:pt modelId="{8AC9FF47-7B3C-4688-B1E6-9F7EAAD70D3D}" type="pres">
      <dgm:prSet presAssocID="{89AAD871-A084-4773-BECC-611591465B1B}" presName="connTx" presStyleLbl="parChTrans1D4" presStyleIdx="5" presStyleCnt="12"/>
      <dgm:spPr/>
    </dgm:pt>
    <dgm:pt modelId="{CA87C2CD-7B3D-459C-A085-9FBA8E1453E7}" type="pres">
      <dgm:prSet presAssocID="{758DCF25-71D6-48F6-B43F-9AD597A82DB6}" presName="root2" presStyleCnt="0"/>
      <dgm:spPr/>
    </dgm:pt>
    <dgm:pt modelId="{8E6BF111-04DE-4787-87B1-5025BF0B0AFB}" type="pres">
      <dgm:prSet presAssocID="{758DCF25-71D6-48F6-B43F-9AD597A82DB6}" presName="LevelTwoTextNode" presStyleLbl="node4" presStyleIdx="5" presStyleCnt="12" custScaleX="142853" custLinFactX="90427" custLinFactNeighborX="100000" custLinFactNeighborY="-4616">
        <dgm:presLayoutVars>
          <dgm:chPref val="3"/>
        </dgm:presLayoutVars>
      </dgm:prSet>
      <dgm:spPr/>
    </dgm:pt>
    <dgm:pt modelId="{F85215DA-D552-4EA4-A4FE-E532B46A5FA9}" type="pres">
      <dgm:prSet presAssocID="{758DCF25-71D6-48F6-B43F-9AD597A82DB6}" presName="level3hierChild" presStyleCnt="0"/>
      <dgm:spPr/>
    </dgm:pt>
    <dgm:pt modelId="{8CD05324-3B5D-4E2D-95AC-19DA24211FC9}" type="pres">
      <dgm:prSet presAssocID="{6A9D7797-1EAE-4780-AA2B-0BBCBF6D5691}" presName="conn2-1" presStyleLbl="parChTrans1D2" presStyleIdx="1" presStyleCnt="2"/>
      <dgm:spPr/>
    </dgm:pt>
    <dgm:pt modelId="{BE2EB117-E0D5-415B-8E1F-13ACB525D579}" type="pres">
      <dgm:prSet presAssocID="{6A9D7797-1EAE-4780-AA2B-0BBCBF6D5691}" presName="connTx" presStyleLbl="parChTrans1D2" presStyleIdx="1" presStyleCnt="2"/>
      <dgm:spPr/>
    </dgm:pt>
    <dgm:pt modelId="{64D88E0B-5A6F-4BE6-ABEF-72A3AAA450EA}" type="pres">
      <dgm:prSet presAssocID="{D776577A-B29A-479B-BAE6-B045D2FF28F8}" presName="root2" presStyleCnt="0"/>
      <dgm:spPr/>
    </dgm:pt>
    <dgm:pt modelId="{398ED178-1E21-4511-B377-4506738AF740}" type="pres">
      <dgm:prSet presAssocID="{D776577A-B29A-479B-BAE6-B045D2FF28F8}" presName="LevelTwoTextNode" presStyleLbl="node2" presStyleIdx="1" presStyleCnt="2" custScaleX="235627" custScaleY="213008" custLinFactNeighborX="-30412" custLinFactNeighborY="22">
        <dgm:presLayoutVars>
          <dgm:chPref val="3"/>
        </dgm:presLayoutVars>
      </dgm:prSet>
      <dgm:spPr/>
    </dgm:pt>
    <dgm:pt modelId="{219E5CA8-32E4-4FCC-B877-FA43375ED066}" type="pres">
      <dgm:prSet presAssocID="{D776577A-B29A-479B-BAE6-B045D2FF28F8}" presName="level3hierChild" presStyleCnt="0"/>
      <dgm:spPr/>
    </dgm:pt>
    <dgm:pt modelId="{66A746C4-307F-4F7B-BDF0-CD2E742E603A}" type="pres">
      <dgm:prSet presAssocID="{0FD24AA0-84FA-447B-B8F2-6A95FE07C42D}" presName="conn2-1" presStyleLbl="parChTrans1D3" presStyleIdx="2" presStyleCnt="4"/>
      <dgm:spPr/>
    </dgm:pt>
    <dgm:pt modelId="{A4A6A58F-5013-493F-BC94-DCDEA4F2F532}" type="pres">
      <dgm:prSet presAssocID="{0FD24AA0-84FA-447B-B8F2-6A95FE07C42D}" presName="connTx" presStyleLbl="parChTrans1D3" presStyleIdx="2" presStyleCnt="4"/>
      <dgm:spPr/>
    </dgm:pt>
    <dgm:pt modelId="{066649BF-5CA4-4D70-A110-4A0F41B60ECC}" type="pres">
      <dgm:prSet presAssocID="{2059285A-EA0C-4195-920A-3FF644CDCD51}" presName="root2" presStyleCnt="0"/>
      <dgm:spPr/>
    </dgm:pt>
    <dgm:pt modelId="{CCA2DDB7-AB67-4632-B36C-DBC8BC090DF8}" type="pres">
      <dgm:prSet presAssocID="{2059285A-EA0C-4195-920A-3FF644CDCD51}" presName="LevelTwoTextNode" presStyleLbl="node3" presStyleIdx="2" presStyleCnt="4" custScaleX="235627" custScaleY="213008" custLinFactNeighborX="15005">
        <dgm:presLayoutVars>
          <dgm:chPref val="3"/>
        </dgm:presLayoutVars>
      </dgm:prSet>
      <dgm:spPr/>
    </dgm:pt>
    <dgm:pt modelId="{73E19CFA-777A-4611-ADE5-48811ECA9043}" type="pres">
      <dgm:prSet presAssocID="{2059285A-EA0C-4195-920A-3FF644CDCD51}" presName="level3hierChild" presStyleCnt="0"/>
      <dgm:spPr/>
    </dgm:pt>
    <dgm:pt modelId="{CD98F17E-A3E9-40F3-8F04-C5CC02837DDA}" type="pres">
      <dgm:prSet presAssocID="{251DBDA7-1422-4B2E-834D-072CD6628BC9}" presName="conn2-1" presStyleLbl="parChTrans1D4" presStyleIdx="6" presStyleCnt="12"/>
      <dgm:spPr/>
    </dgm:pt>
    <dgm:pt modelId="{7ED9D24D-52B2-4F73-B416-B92CF2F14000}" type="pres">
      <dgm:prSet presAssocID="{251DBDA7-1422-4B2E-834D-072CD6628BC9}" presName="connTx" presStyleLbl="parChTrans1D4" presStyleIdx="6" presStyleCnt="12"/>
      <dgm:spPr/>
    </dgm:pt>
    <dgm:pt modelId="{BDF4EEE2-3278-4141-AAD9-81B1D0D5FD34}" type="pres">
      <dgm:prSet presAssocID="{82D89433-1B66-4D96-8510-3B0684C0B17D}" presName="root2" presStyleCnt="0"/>
      <dgm:spPr/>
    </dgm:pt>
    <dgm:pt modelId="{EFC4EC7A-2C9C-4C35-A5E0-A948A999703F}" type="pres">
      <dgm:prSet presAssocID="{82D89433-1B66-4D96-8510-3B0684C0B17D}" presName="LevelTwoTextNode" presStyleLbl="node4" presStyleIdx="6" presStyleCnt="12" custScaleX="142853" custLinFactX="90427" custLinFactNeighborX="100000" custLinFactNeighborY="-4616">
        <dgm:presLayoutVars>
          <dgm:chPref val="3"/>
        </dgm:presLayoutVars>
      </dgm:prSet>
      <dgm:spPr/>
    </dgm:pt>
    <dgm:pt modelId="{5790EFA7-7F3D-4151-ABC2-71AD36274E5D}" type="pres">
      <dgm:prSet presAssocID="{82D89433-1B66-4D96-8510-3B0684C0B17D}" presName="level3hierChild" presStyleCnt="0"/>
      <dgm:spPr/>
    </dgm:pt>
    <dgm:pt modelId="{38E96FBB-330A-4A26-BC39-D64264A9957B}" type="pres">
      <dgm:prSet presAssocID="{DF3C53DA-C586-45E6-ABF4-36338866CF25}" presName="conn2-1" presStyleLbl="parChTrans1D4" presStyleIdx="7" presStyleCnt="12"/>
      <dgm:spPr/>
    </dgm:pt>
    <dgm:pt modelId="{E22F249F-EC72-4BA8-9DEF-64FB8A26323A}" type="pres">
      <dgm:prSet presAssocID="{DF3C53DA-C586-45E6-ABF4-36338866CF25}" presName="connTx" presStyleLbl="parChTrans1D4" presStyleIdx="7" presStyleCnt="12"/>
      <dgm:spPr/>
    </dgm:pt>
    <dgm:pt modelId="{2C0B2AC9-082B-4903-B3AD-2B37BFF76FE7}" type="pres">
      <dgm:prSet presAssocID="{E0474383-5E3D-40F5-B5A6-10AE8CAFA459}" presName="root2" presStyleCnt="0"/>
      <dgm:spPr/>
    </dgm:pt>
    <dgm:pt modelId="{4B11DA7A-A13E-4622-98F5-71DAF8C1B45A}" type="pres">
      <dgm:prSet presAssocID="{E0474383-5E3D-40F5-B5A6-10AE8CAFA459}" presName="LevelTwoTextNode" presStyleLbl="node4" presStyleIdx="7" presStyleCnt="12" custScaleX="142853" custLinFactX="90427" custLinFactNeighborX="100000" custLinFactNeighborY="-4616">
        <dgm:presLayoutVars>
          <dgm:chPref val="3"/>
        </dgm:presLayoutVars>
      </dgm:prSet>
      <dgm:spPr/>
    </dgm:pt>
    <dgm:pt modelId="{23173D0D-66BF-4EDB-A80F-9FCFD1F82C72}" type="pres">
      <dgm:prSet presAssocID="{E0474383-5E3D-40F5-B5A6-10AE8CAFA459}" presName="level3hierChild" presStyleCnt="0"/>
      <dgm:spPr/>
    </dgm:pt>
    <dgm:pt modelId="{E90AEB23-8621-452C-A41C-75ADE399AEBF}" type="pres">
      <dgm:prSet presAssocID="{043070BC-737B-4C7B-96C8-DC5A0303A338}" presName="conn2-1" presStyleLbl="parChTrans1D4" presStyleIdx="8" presStyleCnt="12"/>
      <dgm:spPr/>
    </dgm:pt>
    <dgm:pt modelId="{C77D8516-1918-4BF9-A44C-CF6D1B468D1B}" type="pres">
      <dgm:prSet presAssocID="{043070BC-737B-4C7B-96C8-DC5A0303A338}" presName="connTx" presStyleLbl="parChTrans1D4" presStyleIdx="8" presStyleCnt="12"/>
      <dgm:spPr/>
    </dgm:pt>
    <dgm:pt modelId="{ACB4A131-B567-45EA-88F6-457E6546F917}" type="pres">
      <dgm:prSet presAssocID="{7F975231-298F-4A34-83C3-B9789BED5605}" presName="root2" presStyleCnt="0"/>
      <dgm:spPr/>
    </dgm:pt>
    <dgm:pt modelId="{5EAA03F3-8A27-414A-8A7B-34C11B6A997C}" type="pres">
      <dgm:prSet presAssocID="{7F975231-298F-4A34-83C3-B9789BED5605}" presName="LevelTwoTextNode" presStyleLbl="node4" presStyleIdx="8" presStyleCnt="12" custScaleX="142853" custLinFactX="90427" custLinFactNeighborX="100000" custLinFactNeighborY="-4616">
        <dgm:presLayoutVars>
          <dgm:chPref val="3"/>
        </dgm:presLayoutVars>
      </dgm:prSet>
      <dgm:spPr/>
    </dgm:pt>
    <dgm:pt modelId="{36AFE6DA-BECF-402B-8ECD-CFC9C08C3A70}" type="pres">
      <dgm:prSet presAssocID="{7F975231-298F-4A34-83C3-B9789BED5605}" presName="level3hierChild" presStyleCnt="0"/>
      <dgm:spPr/>
    </dgm:pt>
    <dgm:pt modelId="{4328C070-4D6B-442B-A044-220E8E41CF07}" type="pres">
      <dgm:prSet presAssocID="{ACE96827-DE54-463C-9444-3916EC3C3DAA}" presName="conn2-1" presStyleLbl="parChTrans1D3" presStyleIdx="3" presStyleCnt="4"/>
      <dgm:spPr/>
    </dgm:pt>
    <dgm:pt modelId="{61E69633-EBAB-4513-A172-E5CDA66B6599}" type="pres">
      <dgm:prSet presAssocID="{ACE96827-DE54-463C-9444-3916EC3C3DAA}" presName="connTx" presStyleLbl="parChTrans1D3" presStyleIdx="3" presStyleCnt="4"/>
      <dgm:spPr/>
    </dgm:pt>
    <dgm:pt modelId="{5C787235-0BA3-4E78-B11B-0D93894320AD}" type="pres">
      <dgm:prSet presAssocID="{ACA47876-FB62-4BD7-9F6D-3CB6EAFA566A}" presName="root2" presStyleCnt="0"/>
      <dgm:spPr/>
    </dgm:pt>
    <dgm:pt modelId="{68E04FD5-1CA7-4412-A8C6-F730D1BC6B9B}" type="pres">
      <dgm:prSet presAssocID="{ACA47876-FB62-4BD7-9F6D-3CB6EAFA566A}" presName="LevelTwoTextNode" presStyleLbl="node3" presStyleIdx="3" presStyleCnt="4" custScaleX="235627" custScaleY="213008" custLinFactNeighborX="15005" custLinFactNeighborY="5595">
        <dgm:presLayoutVars>
          <dgm:chPref val="3"/>
        </dgm:presLayoutVars>
      </dgm:prSet>
      <dgm:spPr/>
    </dgm:pt>
    <dgm:pt modelId="{B2777129-209D-4D3A-8DC0-0E6642BA20B4}" type="pres">
      <dgm:prSet presAssocID="{ACA47876-FB62-4BD7-9F6D-3CB6EAFA566A}" presName="level3hierChild" presStyleCnt="0"/>
      <dgm:spPr/>
    </dgm:pt>
    <dgm:pt modelId="{22D084B7-44AF-4E44-9930-0DA5B67C89F7}" type="pres">
      <dgm:prSet presAssocID="{517C65C2-53DE-40B0-9CD8-ED244939FFE7}" presName="conn2-1" presStyleLbl="parChTrans1D4" presStyleIdx="9" presStyleCnt="12"/>
      <dgm:spPr/>
    </dgm:pt>
    <dgm:pt modelId="{9256C8CD-DF12-46FB-9363-3EAE2453CB96}" type="pres">
      <dgm:prSet presAssocID="{517C65C2-53DE-40B0-9CD8-ED244939FFE7}" presName="connTx" presStyleLbl="parChTrans1D4" presStyleIdx="9" presStyleCnt="12"/>
      <dgm:spPr/>
    </dgm:pt>
    <dgm:pt modelId="{91F32A78-7257-4F56-A6B4-419A892B1B14}" type="pres">
      <dgm:prSet presAssocID="{E38E4465-F54C-4DDB-A950-453CF8AEE778}" presName="root2" presStyleCnt="0"/>
      <dgm:spPr/>
    </dgm:pt>
    <dgm:pt modelId="{6FFC51A9-B346-4BCB-895C-FC3A44C263E5}" type="pres">
      <dgm:prSet presAssocID="{E38E4465-F54C-4DDB-A950-453CF8AEE778}" presName="LevelTwoTextNode" presStyleLbl="node4" presStyleIdx="9" presStyleCnt="12" custScaleX="142853" custLinFactX="90427" custLinFactNeighborX="100000" custLinFactNeighborY="-4616">
        <dgm:presLayoutVars>
          <dgm:chPref val="3"/>
        </dgm:presLayoutVars>
      </dgm:prSet>
      <dgm:spPr/>
    </dgm:pt>
    <dgm:pt modelId="{04F1E6D6-5AD8-4139-BA15-089CD8F33020}" type="pres">
      <dgm:prSet presAssocID="{E38E4465-F54C-4DDB-A950-453CF8AEE778}" presName="level3hierChild" presStyleCnt="0"/>
      <dgm:spPr/>
    </dgm:pt>
    <dgm:pt modelId="{F468BD1F-21CD-495A-9D9F-0D3EE8067FFC}" type="pres">
      <dgm:prSet presAssocID="{C6FB11E5-471A-4029-9805-8F6060A6DD09}" presName="conn2-1" presStyleLbl="parChTrans1D4" presStyleIdx="10" presStyleCnt="12"/>
      <dgm:spPr/>
    </dgm:pt>
    <dgm:pt modelId="{340D31D7-81DF-4AAA-A167-C55D1271EA3A}" type="pres">
      <dgm:prSet presAssocID="{C6FB11E5-471A-4029-9805-8F6060A6DD09}" presName="connTx" presStyleLbl="parChTrans1D4" presStyleIdx="10" presStyleCnt="12"/>
      <dgm:spPr/>
    </dgm:pt>
    <dgm:pt modelId="{19AE9DCE-240F-4923-B63E-A88DE9781BA8}" type="pres">
      <dgm:prSet presAssocID="{723F8982-CDB6-4E58-AEB9-FC6EA7AFB359}" presName="root2" presStyleCnt="0"/>
      <dgm:spPr/>
    </dgm:pt>
    <dgm:pt modelId="{909861E2-F6CF-4CBF-B6DC-1D7819D72E13}" type="pres">
      <dgm:prSet presAssocID="{723F8982-CDB6-4E58-AEB9-FC6EA7AFB359}" presName="LevelTwoTextNode" presStyleLbl="node4" presStyleIdx="10" presStyleCnt="12" custScaleX="142853" custLinFactX="90427" custLinFactNeighborX="100000" custLinFactNeighborY="-4616">
        <dgm:presLayoutVars>
          <dgm:chPref val="3"/>
        </dgm:presLayoutVars>
      </dgm:prSet>
      <dgm:spPr/>
    </dgm:pt>
    <dgm:pt modelId="{4E20B9AC-703D-4B24-A29D-5597054531B1}" type="pres">
      <dgm:prSet presAssocID="{723F8982-CDB6-4E58-AEB9-FC6EA7AFB359}" presName="level3hierChild" presStyleCnt="0"/>
      <dgm:spPr/>
    </dgm:pt>
    <dgm:pt modelId="{BAE9D3EA-837B-46C9-BF3C-A96766BC571C}" type="pres">
      <dgm:prSet presAssocID="{4F13F6B7-CE2D-4714-85A3-699ACAF6A80C}" presName="conn2-1" presStyleLbl="parChTrans1D4" presStyleIdx="11" presStyleCnt="12"/>
      <dgm:spPr/>
    </dgm:pt>
    <dgm:pt modelId="{59154DA4-EB14-4A20-86DB-7779E10A619B}" type="pres">
      <dgm:prSet presAssocID="{4F13F6B7-CE2D-4714-85A3-699ACAF6A80C}" presName="connTx" presStyleLbl="parChTrans1D4" presStyleIdx="11" presStyleCnt="12"/>
      <dgm:spPr/>
    </dgm:pt>
    <dgm:pt modelId="{E480B932-385A-4A0C-83C7-F9C828F3DD3B}" type="pres">
      <dgm:prSet presAssocID="{F028FFEF-33D5-498C-A738-2F463BEE9927}" presName="root2" presStyleCnt="0"/>
      <dgm:spPr/>
    </dgm:pt>
    <dgm:pt modelId="{26581890-E36D-482B-AA17-6DAF3E2735AA}" type="pres">
      <dgm:prSet presAssocID="{F028FFEF-33D5-498C-A738-2F463BEE9927}" presName="LevelTwoTextNode" presStyleLbl="node4" presStyleIdx="11" presStyleCnt="12" custScaleX="142853" custLinFactX="90427" custLinFactNeighborX="100000" custLinFactNeighborY="-4616">
        <dgm:presLayoutVars>
          <dgm:chPref val="3"/>
        </dgm:presLayoutVars>
      </dgm:prSet>
      <dgm:spPr/>
    </dgm:pt>
    <dgm:pt modelId="{DD9B1CD2-0234-4F14-8C15-835AE5477862}" type="pres">
      <dgm:prSet presAssocID="{F028FFEF-33D5-498C-A738-2F463BEE9927}" presName="level3hierChild" presStyleCnt="0"/>
      <dgm:spPr/>
    </dgm:pt>
  </dgm:ptLst>
  <dgm:cxnLst>
    <dgm:cxn modelId="{0B733904-C897-4E41-A55F-94CBC782F5AF}" type="presOf" srcId="{33B167B5-4F39-4A9E-80DD-7713CF696FE2}" destId="{750BD282-A8E3-4EDE-8263-8A5AE342BD67}" srcOrd="0" destOrd="0" presId="urn:microsoft.com/office/officeart/2005/8/layout/hierarchy2"/>
    <dgm:cxn modelId="{D759BA11-C738-401E-88FD-350E1F9F28D4}" type="presOf" srcId="{19E940C4-38E1-4473-9382-46E36B6BB02B}" destId="{E68FD28A-28C7-4B86-9C02-9BBD1F8C64C4}" srcOrd="1" destOrd="0" presId="urn:microsoft.com/office/officeart/2005/8/layout/hierarchy2"/>
    <dgm:cxn modelId="{6FA77A13-389D-4BB7-A24F-CC7BDC4F1EB1}" type="presOf" srcId="{4F13F6B7-CE2D-4714-85A3-699ACAF6A80C}" destId="{BAE9D3EA-837B-46C9-BF3C-A96766BC571C}" srcOrd="0" destOrd="0" presId="urn:microsoft.com/office/officeart/2005/8/layout/hierarchy2"/>
    <dgm:cxn modelId="{C14BE313-D3CB-4027-B0D8-1C1F4FA34099}" srcId="{D776577A-B29A-479B-BAE6-B045D2FF28F8}" destId="{ACA47876-FB62-4BD7-9F6D-3CB6EAFA566A}" srcOrd="1" destOrd="0" parTransId="{ACE96827-DE54-463C-9444-3916EC3C3DAA}" sibTransId="{AF6F9FD3-1137-4F87-AEE5-548A022B15F0}"/>
    <dgm:cxn modelId="{C27B8425-6D90-4D83-8863-6AF576E15546}" type="presOf" srcId="{89AAD871-A084-4773-BECC-611591465B1B}" destId="{8F05D4B5-FD1A-4ED1-A0A1-B15C023C0B5D}" srcOrd="0" destOrd="0" presId="urn:microsoft.com/office/officeart/2005/8/layout/hierarchy2"/>
    <dgm:cxn modelId="{8D60C426-4B67-41AA-85B2-7B2FBDE19F82}" srcId="{F4EA7299-DE26-4EC0-921B-A87B68635B72}" destId="{F51F723E-83D9-493D-997F-FDBB98678505}" srcOrd="0" destOrd="0" parTransId="{6E8D4D20-3BD8-4DA0-8EE3-773C06A4CEC2}" sibTransId="{C2DB6499-77EA-48D3-9CCD-0B1A27FB1814}"/>
    <dgm:cxn modelId="{6977C227-0684-4A65-9817-3375D845F5C2}" type="presOf" srcId="{251DBDA7-1422-4B2E-834D-072CD6628BC9}" destId="{CD98F17E-A3E9-40F3-8F04-C5CC02837DDA}" srcOrd="0" destOrd="0" presId="urn:microsoft.com/office/officeart/2005/8/layout/hierarchy2"/>
    <dgm:cxn modelId="{EDCD1128-B149-4291-A875-22018F376EE9}" type="presOf" srcId="{523B8EB7-80DD-48CA-895C-F5A58570A393}" destId="{A2361FDA-B413-4D7D-A243-B6CFB0D8EE13}" srcOrd="0" destOrd="0" presId="urn:microsoft.com/office/officeart/2005/8/layout/hierarchy2"/>
    <dgm:cxn modelId="{B4F75628-C272-404B-9B01-2BA7F9BDC709}" type="presOf" srcId="{4F13F6B7-CE2D-4714-85A3-699ACAF6A80C}" destId="{59154DA4-EB14-4A20-86DB-7779E10A619B}" srcOrd="1" destOrd="0" presId="urn:microsoft.com/office/officeart/2005/8/layout/hierarchy2"/>
    <dgm:cxn modelId="{1AF8312A-EEE4-4963-8452-2E8D8C6B3DCC}" type="presOf" srcId="{DF4FF014-F4A7-44A7-8D4B-B851CE5B2E64}" destId="{B7D37B16-C21D-460C-A2DB-7668ADFBC1D0}" srcOrd="1" destOrd="0" presId="urn:microsoft.com/office/officeart/2005/8/layout/hierarchy2"/>
    <dgm:cxn modelId="{2834C22C-EE12-4CB4-B5DF-0EFFCF754326}" type="presOf" srcId="{DF3C53DA-C586-45E6-ABF4-36338866CF25}" destId="{38E96FBB-330A-4A26-BC39-D64264A9957B}" srcOrd="0" destOrd="0" presId="urn:microsoft.com/office/officeart/2005/8/layout/hierarchy2"/>
    <dgm:cxn modelId="{AD099F2D-5833-4F49-8C17-509C626ACFFA}" type="presOf" srcId="{F4EA7299-DE26-4EC0-921B-A87B68635B72}" destId="{166E3E3B-A5CD-44DD-8B43-09CF6C8A90F3}" srcOrd="0" destOrd="0" presId="urn:microsoft.com/office/officeart/2005/8/layout/hierarchy2"/>
    <dgm:cxn modelId="{17E9672E-D0CC-412E-8D56-51DB3B6EC6D3}" type="presOf" srcId="{6A9D7797-1EAE-4780-AA2B-0BBCBF6D5691}" destId="{8CD05324-3B5D-4E2D-95AC-19DA24211FC9}" srcOrd="0" destOrd="0" presId="urn:microsoft.com/office/officeart/2005/8/layout/hierarchy2"/>
    <dgm:cxn modelId="{E5AEE133-B348-4B68-942F-F6904882F12B}" type="presOf" srcId="{DF3C53DA-C586-45E6-ABF4-36338866CF25}" destId="{E22F249F-EC72-4BA8-9DEF-64FB8A26323A}" srcOrd="1" destOrd="0" presId="urn:microsoft.com/office/officeart/2005/8/layout/hierarchy2"/>
    <dgm:cxn modelId="{D4CD0737-2FD0-48AB-B153-1D2CCC75E6DD}" type="presOf" srcId="{6A9D7797-1EAE-4780-AA2B-0BBCBF6D5691}" destId="{BE2EB117-E0D5-415B-8E1F-13ACB525D579}" srcOrd="1" destOrd="0" presId="urn:microsoft.com/office/officeart/2005/8/layout/hierarchy2"/>
    <dgm:cxn modelId="{3BDB5737-DB70-45E6-A9E2-BED02DE838E2}" type="presOf" srcId="{89AAD871-A084-4773-BECC-611591465B1B}" destId="{8AC9FF47-7B3C-4688-B1E6-9F7EAAD70D3D}" srcOrd="1" destOrd="0" presId="urn:microsoft.com/office/officeart/2005/8/layout/hierarchy2"/>
    <dgm:cxn modelId="{9202AE38-0DF8-462D-83CD-42F23F9C1136}" type="presOf" srcId="{CC357E63-DA46-4EEA-AC20-F08A46DCFBE5}" destId="{B9CFB626-766E-485D-86EC-6D68FCEAC9C9}" srcOrd="1" destOrd="0" presId="urn:microsoft.com/office/officeart/2005/8/layout/hierarchy2"/>
    <dgm:cxn modelId="{55B5073B-E358-4106-9AA6-21494470819F}" type="presOf" srcId="{DF4FF014-F4A7-44A7-8D4B-B851CE5B2E64}" destId="{D41D8784-0A86-414C-B6B9-0B41B7F1F20F}" srcOrd="0" destOrd="0" presId="urn:microsoft.com/office/officeart/2005/8/layout/hierarchy2"/>
    <dgm:cxn modelId="{1551923C-01DB-4098-B2E5-610484ACB8A0}" type="presOf" srcId="{C74EF9D3-9AB7-410A-88EF-B001BF91BC84}" destId="{BFCC2C2C-553E-4DF0-9907-20FED66A5BFC}" srcOrd="0" destOrd="0" presId="urn:microsoft.com/office/officeart/2005/8/layout/hierarchy2"/>
    <dgm:cxn modelId="{3D911A3E-D045-4983-B1B6-1D9F34EC706B}" type="presOf" srcId="{2059285A-EA0C-4195-920A-3FF644CDCD51}" destId="{CCA2DDB7-AB67-4632-B36C-DBC8BC090DF8}" srcOrd="0" destOrd="0" presId="urn:microsoft.com/office/officeart/2005/8/layout/hierarchy2"/>
    <dgm:cxn modelId="{D594423F-8FAE-4DAE-A087-BD94B6053043}" type="presOf" srcId="{CC9700C4-DF8D-46EA-858C-A73A795B868D}" destId="{3662CFB2-CE21-43BC-A5FB-C5F9832050C3}" srcOrd="1" destOrd="0" presId="urn:microsoft.com/office/officeart/2005/8/layout/hierarchy2"/>
    <dgm:cxn modelId="{010DF03F-8CCF-41F0-B15B-3A4224965B59}" type="presOf" srcId="{517C65C2-53DE-40B0-9CD8-ED244939FFE7}" destId="{22D084B7-44AF-4E44-9930-0DA5B67C89F7}" srcOrd="0" destOrd="0" presId="urn:microsoft.com/office/officeart/2005/8/layout/hierarchy2"/>
    <dgm:cxn modelId="{647B745B-1ED7-4B97-9882-069CE9B42448}" srcId="{F4EA7299-DE26-4EC0-921B-A87B68635B72}" destId="{758DCF25-71D6-48F6-B43F-9AD597A82DB6}" srcOrd="2" destOrd="0" parTransId="{89AAD871-A084-4773-BECC-611591465B1B}" sibTransId="{6E28AF44-7DBA-4107-A357-E7760D9F0A1F}"/>
    <dgm:cxn modelId="{A0128C5F-1029-4877-8A46-8F04D0EA6AC4}" srcId="{2059285A-EA0C-4195-920A-3FF644CDCD51}" destId="{82D89433-1B66-4D96-8510-3B0684C0B17D}" srcOrd="0" destOrd="0" parTransId="{251DBDA7-1422-4B2E-834D-072CD6628BC9}" sibTransId="{F16D4D09-4AA1-408B-975D-67B37628AA17}"/>
    <dgm:cxn modelId="{6BE6B842-1A41-4E6B-9616-3DFBDA320742}" srcId="{2059285A-EA0C-4195-920A-3FF644CDCD51}" destId="{E0474383-5E3D-40F5-B5A6-10AE8CAFA459}" srcOrd="1" destOrd="0" parTransId="{DF3C53DA-C586-45E6-ABF4-36338866CF25}" sibTransId="{6EDAEC99-6898-4A8D-8BA5-964E0033DB0F}"/>
    <dgm:cxn modelId="{5D1A7E4A-738F-4DBF-90EE-89FDFDCDA80D}" type="presOf" srcId="{ACE96827-DE54-463C-9444-3916EC3C3DAA}" destId="{61E69633-EBAB-4513-A172-E5CDA66B6599}" srcOrd="1" destOrd="0" presId="urn:microsoft.com/office/officeart/2005/8/layout/hierarchy2"/>
    <dgm:cxn modelId="{E044AD6A-11FA-4798-B1CD-727047BF0275}" type="presOf" srcId="{ACE96827-DE54-463C-9444-3916EC3C3DAA}" destId="{4328C070-4D6B-442B-A044-220E8E41CF07}" srcOrd="0" destOrd="0" presId="urn:microsoft.com/office/officeart/2005/8/layout/hierarchy2"/>
    <dgm:cxn modelId="{43D1A86D-616D-4FD5-B499-B7859CEDB838}" type="presOf" srcId="{CC9700C4-DF8D-46EA-858C-A73A795B868D}" destId="{207E164A-7AF7-48B7-A17B-6A665001DA42}" srcOrd="0" destOrd="0" presId="urn:microsoft.com/office/officeart/2005/8/layout/hierarchy2"/>
    <dgm:cxn modelId="{7AC6754E-ADB0-4D8B-A0BE-CD4DFB9D9AB8}" type="presOf" srcId="{C6FB11E5-471A-4029-9805-8F6060A6DD09}" destId="{340D31D7-81DF-4AAA-A167-C55D1271EA3A}" srcOrd="1" destOrd="0" presId="urn:microsoft.com/office/officeart/2005/8/layout/hierarchy2"/>
    <dgm:cxn modelId="{BDE3A470-9FB9-43BE-8389-62351E174515}" srcId="{9DD7C000-83D1-4D8D-86B8-2737B8C13B5A}" destId="{C74EF9D3-9AB7-410A-88EF-B001BF91BC84}" srcOrd="0" destOrd="0" parTransId="{682294F4-C582-4B4F-9F9B-F6E7D00B7596}" sibTransId="{D6F00221-8FD3-49CC-904B-EEA0DC1A728E}"/>
    <dgm:cxn modelId="{CF7B8D53-CAFC-41A5-BDDB-0B48E6C6D3F8}" type="presOf" srcId="{758DCF25-71D6-48F6-B43F-9AD597A82DB6}" destId="{8E6BF111-04DE-4787-87B1-5025BF0B0AFB}" srcOrd="0" destOrd="0" presId="urn:microsoft.com/office/officeart/2005/8/layout/hierarchy2"/>
    <dgm:cxn modelId="{FF5C6475-04F0-45FE-8D3C-81204F987CC9}" srcId="{C74EF9D3-9AB7-410A-88EF-B001BF91BC84}" destId="{D776577A-B29A-479B-BAE6-B045D2FF28F8}" srcOrd="1" destOrd="0" parTransId="{6A9D7797-1EAE-4780-AA2B-0BBCBF6D5691}" sibTransId="{365C16C4-1C17-493D-B034-003F46FDFA9A}"/>
    <dgm:cxn modelId="{20A70658-1B05-4C74-B5C5-D494389B70F0}" type="presOf" srcId="{D776577A-B29A-479B-BAE6-B045D2FF28F8}" destId="{398ED178-1E21-4511-B377-4506738AF740}" srcOrd="0" destOrd="0" presId="urn:microsoft.com/office/officeart/2005/8/layout/hierarchy2"/>
    <dgm:cxn modelId="{2B2ADF78-BA62-4505-8C2D-EDEC70C67AB6}" type="presOf" srcId="{C624C802-1835-43B1-8378-1D5DFDC9E479}" destId="{651C74F0-AB92-4CCC-B786-C7A06FF1535E}" srcOrd="0" destOrd="0" presId="urn:microsoft.com/office/officeart/2005/8/layout/hierarchy2"/>
    <dgm:cxn modelId="{8D6D897C-9924-49F9-A0FC-24C2FFF9A192}" type="presOf" srcId="{800F83B2-8F9F-4BD0-B088-17A820743123}" destId="{FBEA91EE-88C9-4684-B49B-FD17F197873D}" srcOrd="0" destOrd="0" presId="urn:microsoft.com/office/officeart/2005/8/layout/hierarchy2"/>
    <dgm:cxn modelId="{10B45E7D-600E-440D-818B-8475960710A0}" type="presOf" srcId="{0FD24AA0-84FA-447B-B8F2-6A95FE07C42D}" destId="{66A746C4-307F-4F7B-BDF0-CD2E742E603A}" srcOrd="0" destOrd="0" presId="urn:microsoft.com/office/officeart/2005/8/layout/hierarchy2"/>
    <dgm:cxn modelId="{6BCD967D-0AB1-4ABD-9CF0-BE958C14E82D}" type="presOf" srcId="{6E8D4D20-3BD8-4DA0-8EE3-773C06A4CEC2}" destId="{F5475151-B1B4-418E-8DF2-EF5BABD2C769}" srcOrd="0" destOrd="0" presId="urn:microsoft.com/office/officeart/2005/8/layout/hierarchy2"/>
    <dgm:cxn modelId="{BA02C67D-BAC0-4B53-AB3F-8EF2BD4B64DF}" type="presOf" srcId="{AFE63F45-95DD-4CA1-92E4-423A1EE3D4FF}" destId="{F4598D85-206C-4F3C-8257-1A39CE7E8115}" srcOrd="0" destOrd="0" presId="urn:microsoft.com/office/officeart/2005/8/layout/hierarchy2"/>
    <dgm:cxn modelId="{690AD37F-DB27-4AD2-B17E-78177C086C7D}" type="presOf" srcId="{CC357E63-DA46-4EEA-AC20-F08A46DCFBE5}" destId="{07EF767C-0A96-45DD-B6BA-E4E998798AE9}" srcOrd="0" destOrd="0" presId="urn:microsoft.com/office/officeart/2005/8/layout/hierarchy2"/>
    <dgm:cxn modelId="{5C23D77F-52F1-4C8D-B09B-CB5C72A90153}" srcId="{ACA47876-FB62-4BD7-9F6D-3CB6EAFA566A}" destId="{E38E4465-F54C-4DDB-A950-453CF8AEE778}" srcOrd="0" destOrd="0" parTransId="{517C65C2-53DE-40B0-9CD8-ED244939FFE7}" sibTransId="{2B8C0924-C6E7-4AC6-AB24-4499A365DB5D}"/>
    <dgm:cxn modelId="{A76E9280-7B4A-4B6C-9DCA-E1FAF07295B0}" type="presOf" srcId="{91EF0657-C18A-4982-AB34-B6C9F04FFF46}" destId="{A94E0049-FDCA-4FB3-B6F1-10D959EC6AC6}" srcOrd="0" destOrd="0" presId="urn:microsoft.com/office/officeart/2005/8/layout/hierarchy2"/>
    <dgm:cxn modelId="{66FACF80-FB51-4CB1-847B-7E1D725DC017}" type="presOf" srcId="{9DD7C000-83D1-4D8D-86B8-2737B8C13B5A}" destId="{BDB7B5FC-257D-4B02-B68F-2FF473854C8C}" srcOrd="0" destOrd="0" presId="urn:microsoft.com/office/officeart/2005/8/layout/hierarchy2"/>
    <dgm:cxn modelId="{D36CEE82-1892-471F-8798-E805B0325657}" srcId="{523B8EB7-80DD-48CA-895C-F5A58570A393}" destId="{F4EA7299-DE26-4EC0-921B-A87B68635B72}" srcOrd="1" destOrd="0" parTransId="{CC357E63-DA46-4EEA-AC20-F08A46DCFBE5}" sibTransId="{7B202468-C0F4-48AF-A5B5-F6ADE7162E1B}"/>
    <dgm:cxn modelId="{18B68583-5736-4D50-84BD-90E068FB89D3}" type="presOf" srcId="{723F8982-CDB6-4E58-AEB9-FC6EA7AFB359}" destId="{909861E2-F6CF-4CBF-B6DC-1D7819D72E13}" srcOrd="0" destOrd="0" presId="urn:microsoft.com/office/officeart/2005/8/layout/hierarchy2"/>
    <dgm:cxn modelId="{2154E287-5E6C-4029-B9FA-1BCB5659D2E5}" type="presOf" srcId="{043070BC-737B-4C7B-96C8-DC5A0303A338}" destId="{E90AEB23-8621-452C-A41C-75ADE399AEBF}" srcOrd="0" destOrd="0" presId="urn:microsoft.com/office/officeart/2005/8/layout/hierarchy2"/>
    <dgm:cxn modelId="{9DDA2288-6866-4B35-A76F-0357B3495D1E}" srcId="{ACA47876-FB62-4BD7-9F6D-3CB6EAFA566A}" destId="{723F8982-CDB6-4E58-AEB9-FC6EA7AFB359}" srcOrd="1" destOrd="0" parTransId="{C6FB11E5-471A-4029-9805-8F6060A6DD09}" sibTransId="{FB31AD66-41F2-4715-8F03-69E3B6460740}"/>
    <dgm:cxn modelId="{FCC2988C-D1F7-495F-9885-B7D7C227D7F3}" type="presOf" srcId="{ACA47876-FB62-4BD7-9F6D-3CB6EAFA566A}" destId="{68E04FD5-1CA7-4412-A8C6-F730D1BC6B9B}" srcOrd="0" destOrd="0" presId="urn:microsoft.com/office/officeart/2005/8/layout/hierarchy2"/>
    <dgm:cxn modelId="{AA468E8D-0938-4872-89F7-6F2E6FCA4152}" type="presOf" srcId="{251DBDA7-1422-4B2E-834D-072CD6628BC9}" destId="{7ED9D24D-52B2-4F73-B416-B92CF2F14000}" srcOrd="1" destOrd="0" presId="urn:microsoft.com/office/officeart/2005/8/layout/hierarchy2"/>
    <dgm:cxn modelId="{46550E8F-F58E-46D8-A09A-B073C1303E2F}" srcId="{F4EA7299-DE26-4EC0-921B-A87B68635B72}" destId="{4A0A5228-36D1-420B-BFB6-1C76AE3DC8D7}" srcOrd="1" destOrd="0" parTransId="{DF4FF014-F4A7-44A7-8D4B-B851CE5B2E64}" sibTransId="{19419CF6-F346-4019-86C0-20F3877A6D44}"/>
    <dgm:cxn modelId="{37BF9594-803C-4FE0-8EBF-CFD493232A41}" type="presOf" srcId="{F0764B04-476D-4EE3-BE39-E8F36970E2D0}" destId="{236B05A2-3366-4346-8A08-1D6EF63AECE5}" srcOrd="1" destOrd="0" presId="urn:microsoft.com/office/officeart/2005/8/layout/hierarchy2"/>
    <dgm:cxn modelId="{39918597-63D0-4689-B050-ED4F47155598}" type="presOf" srcId="{6E8D4D20-3BD8-4DA0-8EE3-773C06A4CEC2}" destId="{1D4BEBD6-EA08-4A20-80FA-5EEDE7B31D75}" srcOrd="1" destOrd="0" presId="urn:microsoft.com/office/officeart/2005/8/layout/hierarchy2"/>
    <dgm:cxn modelId="{0D55B798-8C54-45F3-A4A8-86A245D482E2}" srcId="{2059285A-EA0C-4195-920A-3FF644CDCD51}" destId="{7F975231-298F-4A34-83C3-B9789BED5605}" srcOrd="2" destOrd="0" parTransId="{043070BC-737B-4C7B-96C8-DC5A0303A338}" sibTransId="{4CF4B4FA-AC90-4FD2-87B5-3D9C921BF87A}"/>
    <dgm:cxn modelId="{7C9AFE9E-5170-4621-B7CB-6BA0DE84D3FF}" type="presOf" srcId="{82D89433-1B66-4D96-8510-3B0684C0B17D}" destId="{EFC4EC7A-2C9C-4C35-A5E0-A948A999703F}" srcOrd="0" destOrd="0" presId="urn:microsoft.com/office/officeart/2005/8/layout/hierarchy2"/>
    <dgm:cxn modelId="{2C9C65A0-20C8-4432-A249-4825920D198B}" type="presOf" srcId="{4A0A5228-36D1-420B-BFB6-1C76AE3DC8D7}" destId="{FA3AD560-AC46-4D99-88D4-291D7D214992}" srcOrd="0" destOrd="0" presId="urn:microsoft.com/office/officeart/2005/8/layout/hierarchy2"/>
    <dgm:cxn modelId="{B40D74A1-E415-49C1-BB82-9D4E14FE8B6A}" srcId="{91EF0657-C18A-4982-AB34-B6C9F04FFF46}" destId="{800F83B2-8F9F-4BD0-B088-17A820743123}" srcOrd="1" destOrd="0" parTransId="{F0764B04-476D-4EE3-BE39-E8F36970E2D0}" sibTransId="{CFCDE9E7-D156-4E33-B0BA-621D30CE449F}"/>
    <dgm:cxn modelId="{0DB8D9A5-4ECF-40FA-B19A-4214858F3059}" srcId="{523B8EB7-80DD-48CA-895C-F5A58570A393}" destId="{91EF0657-C18A-4982-AB34-B6C9F04FFF46}" srcOrd="0" destOrd="0" parTransId="{159C653F-8FA8-42E7-8562-B80F96B879F3}" sibTransId="{6E5793F0-824F-42FC-8053-C6FE5A026F4C}"/>
    <dgm:cxn modelId="{EE0653AA-0842-47B4-B163-0195C46DFC0E}" type="presOf" srcId="{517C65C2-53DE-40B0-9CD8-ED244939FFE7}" destId="{9256C8CD-DF12-46FB-9363-3EAE2453CB96}" srcOrd="1" destOrd="0" presId="urn:microsoft.com/office/officeart/2005/8/layout/hierarchy2"/>
    <dgm:cxn modelId="{DBBFF7AA-F5EA-451D-A932-92D8061DA7A7}" type="presOf" srcId="{159C653F-8FA8-42E7-8562-B80F96B879F3}" destId="{D0E82306-291F-40B5-AAC9-9996BCAE03BB}" srcOrd="0" destOrd="0" presId="urn:microsoft.com/office/officeart/2005/8/layout/hierarchy2"/>
    <dgm:cxn modelId="{B9E4B7B5-9113-4E0D-B712-B5D9F0E75F6D}" type="presOf" srcId="{33B167B5-4F39-4A9E-80DD-7713CF696FE2}" destId="{0F3A7AF7-E57E-4A99-8614-46854F5B53E4}" srcOrd="1" destOrd="0" presId="urn:microsoft.com/office/officeart/2005/8/layout/hierarchy2"/>
    <dgm:cxn modelId="{CD5F43B9-FCA5-4B9E-BD7B-9CB3D2B33030}" type="presOf" srcId="{F0764B04-476D-4EE3-BE39-E8F36970E2D0}" destId="{97D39D26-21B7-46E5-AB4E-F4C4A2643B17}" srcOrd="0" destOrd="0" presId="urn:microsoft.com/office/officeart/2005/8/layout/hierarchy2"/>
    <dgm:cxn modelId="{4A056BB9-2DD0-46A5-BA40-56330037B9E1}" type="presOf" srcId="{E38E4465-F54C-4DDB-A950-453CF8AEE778}" destId="{6FFC51A9-B346-4BCB-895C-FC3A44C263E5}" srcOrd="0" destOrd="0" presId="urn:microsoft.com/office/officeart/2005/8/layout/hierarchy2"/>
    <dgm:cxn modelId="{FBB2B6BC-C556-4781-8F71-3318712E0CCA}" srcId="{91EF0657-C18A-4982-AB34-B6C9F04FFF46}" destId="{AFE63F45-95DD-4CA1-92E4-423A1EE3D4FF}" srcOrd="0" destOrd="0" parTransId="{19E940C4-38E1-4473-9382-46E36B6BB02B}" sibTransId="{7BA8D5A8-3CC4-4C5D-93E2-356882DFEFE8}"/>
    <dgm:cxn modelId="{6AF968C3-6642-4341-8096-7C8BCE149703}" type="presOf" srcId="{0FD24AA0-84FA-447B-B8F2-6A95FE07C42D}" destId="{A4A6A58F-5013-493F-BC94-DCDEA4F2F532}" srcOrd="1" destOrd="0" presId="urn:microsoft.com/office/officeart/2005/8/layout/hierarchy2"/>
    <dgm:cxn modelId="{77DC89C7-B331-4396-ACD3-BF972799728E}" type="presOf" srcId="{19E940C4-38E1-4473-9382-46E36B6BB02B}" destId="{21ED7F9F-A8ED-4F84-B3B4-299280792BA7}" srcOrd="0" destOrd="0" presId="urn:microsoft.com/office/officeart/2005/8/layout/hierarchy2"/>
    <dgm:cxn modelId="{95B13CC8-AC3E-4A54-BE6B-733AE2D59AA2}" type="presOf" srcId="{E0474383-5E3D-40F5-B5A6-10AE8CAFA459}" destId="{4B11DA7A-A13E-4622-98F5-71DAF8C1B45A}" srcOrd="0" destOrd="0" presId="urn:microsoft.com/office/officeart/2005/8/layout/hierarchy2"/>
    <dgm:cxn modelId="{75CD2CCE-9B32-46A7-A1EC-651472D1EB8B}" srcId="{D776577A-B29A-479B-BAE6-B045D2FF28F8}" destId="{2059285A-EA0C-4195-920A-3FF644CDCD51}" srcOrd="0" destOrd="0" parTransId="{0FD24AA0-84FA-447B-B8F2-6A95FE07C42D}" sibTransId="{094E43FB-7CE1-4003-A5C8-C839CD4A9682}"/>
    <dgm:cxn modelId="{5A2EE1DF-3AE6-4751-84BF-0DCF2B900AD3}" type="presOf" srcId="{C6FB11E5-471A-4029-9805-8F6060A6DD09}" destId="{F468BD1F-21CD-495A-9D9F-0D3EE8067FFC}" srcOrd="0" destOrd="0" presId="urn:microsoft.com/office/officeart/2005/8/layout/hierarchy2"/>
    <dgm:cxn modelId="{5EEF01E1-3DE4-4913-B3AC-60961B4E163A}" type="presOf" srcId="{043070BC-737B-4C7B-96C8-DC5A0303A338}" destId="{C77D8516-1918-4BF9-A44C-CF6D1B468D1B}" srcOrd="1" destOrd="0" presId="urn:microsoft.com/office/officeart/2005/8/layout/hierarchy2"/>
    <dgm:cxn modelId="{86A5FDE1-A129-4BA9-B24E-F4AA425390A2}" srcId="{ACA47876-FB62-4BD7-9F6D-3CB6EAFA566A}" destId="{F028FFEF-33D5-498C-A738-2F463BEE9927}" srcOrd="2" destOrd="0" parTransId="{4F13F6B7-CE2D-4714-85A3-699ACAF6A80C}" sibTransId="{00EDF37E-1440-4FCE-9079-5D6B2962C513}"/>
    <dgm:cxn modelId="{0DBC86E6-6994-4CBD-80B0-10CEF8C2F60C}" srcId="{91EF0657-C18A-4982-AB34-B6C9F04FFF46}" destId="{C624C802-1835-43B1-8378-1D5DFDC9E479}" srcOrd="2" destOrd="0" parTransId="{CC9700C4-DF8D-46EA-858C-A73A795B868D}" sibTransId="{342CADFD-41A5-45AB-962F-6239253CDEF1}"/>
    <dgm:cxn modelId="{E0D2A5F1-1C41-41C8-B4FD-4A4837D900F9}" type="presOf" srcId="{F028FFEF-33D5-498C-A738-2F463BEE9927}" destId="{26581890-E36D-482B-AA17-6DAF3E2735AA}" srcOrd="0" destOrd="0" presId="urn:microsoft.com/office/officeart/2005/8/layout/hierarchy2"/>
    <dgm:cxn modelId="{9B3616F4-7D29-4A41-B362-EAC5969A858E}" type="presOf" srcId="{7F975231-298F-4A34-83C3-B9789BED5605}" destId="{5EAA03F3-8A27-414A-8A7B-34C11B6A997C}" srcOrd="0" destOrd="0" presId="urn:microsoft.com/office/officeart/2005/8/layout/hierarchy2"/>
    <dgm:cxn modelId="{6D35A1F8-17F1-494F-8F95-692518F9DBF4}" type="presOf" srcId="{159C653F-8FA8-42E7-8562-B80F96B879F3}" destId="{65F37FE9-88E4-4130-8568-6D0EE0FDEFEB}" srcOrd="1" destOrd="0" presId="urn:microsoft.com/office/officeart/2005/8/layout/hierarchy2"/>
    <dgm:cxn modelId="{BFD0CDF9-F864-44FE-AF37-C0A1198970E7}" type="presOf" srcId="{F51F723E-83D9-493D-997F-FDBB98678505}" destId="{12BD0487-1DAD-4515-9F20-EBD14BC08DE8}" srcOrd="0" destOrd="0" presId="urn:microsoft.com/office/officeart/2005/8/layout/hierarchy2"/>
    <dgm:cxn modelId="{18D3A2FF-9CAE-4192-B5E3-316F3875493D}" srcId="{C74EF9D3-9AB7-410A-88EF-B001BF91BC84}" destId="{523B8EB7-80DD-48CA-895C-F5A58570A393}" srcOrd="0" destOrd="0" parTransId="{33B167B5-4F39-4A9E-80DD-7713CF696FE2}" sibTransId="{9567758A-8B57-4F2D-A4C8-2598AAD5F192}"/>
    <dgm:cxn modelId="{017F257A-F7D2-4EB4-982D-6E1A1FC6DF0F}" type="presParOf" srcId="{BDB7B5FC-257D-4B02-B68F-2FF473854C8C}" destId="{7EB78CDD-4E88-482D-AF28-C3827A2DF11A}" srcOrd="0" destOrd="0" presId="urn:microsoft.com/office/officeart/2005/8/layout/hierarchy2"/>
    <dgm:cxn modelId="{E8D51696-45C7-43F4-946F-16FAA25F3638}" type="presParOf" srcId="{7EB78CDD-4E88-482D-AF28-C3827A2DF11A}" destId="{BFCC2C2C-553E-4DF0-9907-20FED66A5BFC}" srcOrd="0" destOrd="0" presId="urn:microsoft.com/office/officeart/2005/8/layout/hierarchy2"/>
    <dgm:cxn modelId="{DDFB8F5E-A86E-4731-A397-9C977E016114}" type="presParOf" srcId="{7EB78CDD-4E88-482D-AF28-C3827A2DF11A}" destId="{D9EE9DDA-5EC8-4793-9AF3-A10326FC9EDA}" srcOrd="1" destOrd="0" presId="urn:microsoft.com/office/officeart/2005/8/layout/hierarchy2"/>
    <dgm:cxn modelId="{7DBFE139-DCCB-4C8D-ACA8-F2087857B7A2}" type="presParOf" srcId="{D9EE9DDA-5EC8-4793-9AF3-A10326FC9EDA}" destId="{750BD282-A8E3-4EDE-8263-8A5AE342BD67}" srcOrd="0" destOrd="0" presId="urn:microsoft.com/office/officeart/2005/8/layout/hierarchy2"/>
    <dgm:cxn modelId="{B4104791-03DC-4331-BAA9-87220DA021B5}" type="presParOf" srcId="{750BD282-A8E3-4EDE-8263-8A5AE342BD67}" destId="{0F3A7AF7-E57E-4A99-8614-46854F5B53E4}" srcOrd="0" destOrd="0" presId="urn:microsoft.com/office/officeart/2005/8/layout/hierarchy2"/>
    <dgm:cxn modelId="{3FA5C0CE-0FA9-49D5-8E98-68CB567C2676}" type="presParOf" srcId="{D9EE9DDA-5EC8-4793-9AF3-A10326FC9EDA}" destId="{533AAD85-175E-4D37-BA64-2787D231CA2D}" srcOrd="1" destOrd="0" presId="urn:microsoft.com/office/officeart/2005/8/layout/hierarchy2"/>
    <dgm:cxn modelId="{800DAB39-6FB9-468F-993E-EEA6EE2F72C8}" type="presParOf" srcId="{533AAD85-175E-4D37-BA64-2787D231CA2D}" destId="{A2361FDA-B413-4D7D-A243-B6CFB0D8EE13}" srcOrd="0" destOrd="0" presId="urn:microsoft.com/office/officeart/2005/8/layout/hierarchy2"/>
    <dgm:cxn modelId="{50B91327-0C9C-4744-88AB-AFB1BF6CABDD}" type="presParOf" srcId="{533AAD85-175E-4D37-BA64-2787D231CA2D}" destId="{46C14A56-A82D-4FD7-A0E4-E3593E7D78DC}" srcOrd="1" destOrd="0" presId="urn:microsoft.com/office/officeart/2005/8/layout/hierarchy2"/>
    <dgm:cxn modelId="{CAF226DF-FFDA-443B-8D9C-D7B2169786E0}" type="presParOf" srcId="{46C14A56-A82D-4FD7-A0E4-E3593E7D78DC}" destId="{D0E82306-291F-40B5-AAC9-9996BCAE03BB}" srcOrd="0" destOrd="0" presId="urn:microsoft.com/office/officeart/2005/8/layout/hierarchy2"/>
    <dgm:cxn modelId="{DD5A8B7F-C20E-4B90-94FB-A5E1D164DA2C}" type="presParOf" srcId="{D0E82306-291F-40B5-AAC9-9996BCAE03BB}" destId="{65F37FE9-88E4-4130-8568-6D0EE0FDEFEB}" srcOrd="0" destOrd="0" presId="urn:microsoft.com/office/officeart/2005/8/layout/hierarchy2"/>
    <dgm:cxn modelId="{3EFE391E-C6FB-495C-968D-A0B0366C78D7}" type="presParOf" srcId="{46C14A56-A82D-4FD7-A0E4-E3593E7D78DC}" destId="{FE0E4A9E-7576-40C6-B8F7-B4633C2AA3B4}" srcOrd="1" destOrd="0" presId="urn:microsoft.com/office/officeart/2005/8/layout/hierarchy2"/>
    <dgm:cxn modelId="{3C2407DE-F13F-4D5C-B6C4-99C2C5900DA0}" type="presParOf" srcId="{FE0E4A9E-7576-40C6-B8F7-B4633C2AA3B4}" destId="{A94E0049-FDCA-4FB3-B6F1-10D959EC6AC6}" srcOrd="0" destOrd="0" presId="urn:microsoft.com/office/officeart/2005/8/layout/hierarchy2"/>
    <dgm:cxn modelId="{F5A45EB1-561F-4CEE-89CF-A39B7BAF8568}" type="presParOf" srcId="{FE0E4A9E-7576-40C6-B8F7-B4633C2AA3B4}" destId="{8B410FDB-FA4F-4DAF-B94F-A183FF0C22F1}" srcOrd="1" destOrd="0" presId="urn:microsoft.com/office/officeart/2005/8/layout/hierarchy2"/>
    <dgm:cxn modelId="{CBF4A237-EA03-4689-96D2-E6ED42F344C5}" type="presParOf" srcId="{8B410FDB-FA4F-4DAF-B94F-A183FF0C22F1}" destId="{21ED7F9F-A8ED-4F84-B3B4-299280792BA7}" srcOrd="0" destOrd="0" presId="urn:microsoft.com/office/officeart/2005/8/layout/hierarchy2"/>
    <dgm:cxn modelId="{0C1E0773-BFA3-410F-B896-CE411A00977D}" type="presParOf" srcId="{21ED7F9F-A8ED-4F84-B3B4-299280792BA7}" destId="{E68FD28A-28C7-4B86-9C02-9BBD1F8C64C4}" srcOrd="0" destOrd="0" presId="urn:microsoft.com/office/officeart/2005/8/layout/hierarchy2"/>
    <dgm:cxn modelId="{1CC400A3-3CCB-4870-9CEC-ED79DDB99FE3}" type="presParOf" srcId="{8B410FDB-FA4F-4DAF-B94F-A183FF0C22F1}" destId="{D20B37B1-CFB1-4813-97E6-388CF644A309}" srcOrd="1" destOrd="0" presId="urn:microsoft.com/office/officeart/2005/8/layout/hierarchy2"/>
    <dgm:cxn modelId="{3D91B047-BF4B-4D0B-8BF9-5337D0F1F4C4}" type="presParOf" srcId="{D20B37B1-CFB1-4813-97E6-388CF644A309}" destId="{F4598D85-206C-4F3C-8257-1A39CE7E8115}" srcOrd="0" destOrd="0" presId="urn:microsoft.com/office/officeart/2005/8/layout/hierarchy2"/>
    <dgm:cxn modelId="{ACB2E1B0-1F38-448E-AD6F-E2579B6B2BF6}" type="presParOf" srcId="{D20B37B1-CFB1-4813-97E6-388CF644A309}" destId="{575182A2-742C-4BA2-B9D3-37569F182E6F}" srcOrd="1" destOrd="0" presId="urn:microsoft.com/office/officeart/2005/8/layout/hierarchy2"/>
    <dgm:cxn modelId="{9A962EB1-1FAB-4773-AE7D-3F7AFEEC8629}" type="presParOf" srcId="{8B410FDB-FA4F-4DAF-B94F-A183FF0C22F1}" destId="{97D39D26-21B7-46E5-AB4E-F4C4A2643B17}" srcOrd="2" destOrd="0" presId="urn:microsoft.com/office/officeart/2005/8/layout/hierarchy2"/>
    <dgm:cxn modelId="{E80C3AB1-8B1D-49B9-952F-E842B4265256}" type="presParOf" srcId="{97D39D26-21B7-46E5-AB4E-F4C4A2643B17}" destId="{236B05A2-3366-4346-8A08-1D6EF63AECE5}" srcOrd="0" destOrd="0" presId="urn:microsoft.com/office/officeart/2005/8/layout/hierarchy2"/>
    <dgm:cxn modelId="{F81FF09F-5C11-4D9E-914A-847F1F321673}" type="presParOf" srcId="{8B410FDB-FA4F-4DAF-B94F-A183FF0C22F1}" destId="{521E1FF7-80DB-46C3-887F-F0E04F9D8EAB}" srcOrd="3" destOrd="0" presId="urn:microsoft.com/office/officeart/2005/8/layout/hierarchy2"/>
    <dgm:cxn modelId="{42539014-D058-4DB4-B994-D9464D4946EA}" type="presParOf" srcId="{521E1FF7-80DB-46C3-887F-F0E04F9D8EAB}" destId="{FBEA91EE-88C9-4684-B49B-FD17F197873D}" srcOrd="0" destOrd="0" presId="urn:microsoft.com/office/officeart/2005/8/layout/hierarchy2"/>
    <dgm:cxn modelId="{F84CA750-95D8-4C72-904D-FD360A3BF0AB}" type="presParOf" srcId="{521E1FF7-80DB-46C3-887F-F0E04F9D8EAB}" destId="{4E31756F-5BEF-4FD3-91FD-3EE09931881F}" srcOrd="1" destOrd="0" presId="urn:microsoft.com/office/officeart/2005/8/layout/hierarchy2"/>
    <dgm:cxn modelId="{82B773BA-FA47-465C-BFC9-7A5EDCD5BBCF}" type="presParOf" srcId="{8B410FDB-FA4F-4DAF-B94F-A183FF0C22F1}" destId="{207E164A-7AF7-48B7-A17B-6A665001DA42}" srcOrd="4" destOrd="0" presId="urn:microsoft.com/office/officeart/2005/8/layout/hierarchy2"/>
    <dgm:cxn modelId="{ED9D0F78-1A3F-45F6-8918-AFA3BBC182F2}" type="presParOf" srcId="{207E164A-7AF7-48B7-A17B-6A665001DA42}" destId="{3662CFB2-CE21-43BC-A5FB-C5F9832050C3}" srcOrd="0" destOrd="0" presId="urn:microsoft.com/office/officeart/2005/8/layout/hierarchy2"/>
    <dgm:cxn modelId="{3644D5BA-0E94-4CF1-91FF-46E4E83BB265}" type="presParOf" srcId="{8B410FDB-FA4F-4DAF-B94F-A183FF0C22F1}" destId="{A66D2C2B-CB06-4679-BBFE-B7C3DEC01718}" srcOrd="5" destOrd="0" presId="urn:microsoft.com/office/officeart/2005/8/layout/hierarchy2"/>
    <dgm:cxn modelId="{BAE05F55-1102-4BC1-A75C-AB333856372A}" type="presParOf" srcId="{A66D2C2B-CB06-4679-BBFE-B7C3DEC01718}" destId="{651C74F0-AB92-4CCC-B786-C7A06FF1535E}" srcOrd="0" destOrd="0" presId="urn:microsoft.com/office/officeart/2005/8/layout/hierarchy2"/>
    <dgm:cxn modelId="{F4541A22-14F7-4CBC-983D-2DBEDA775C2F}" type="presParOf" srcId="{A66D2C2B-CB06-4679-BBFE-B7C3DEC01718}" destId="{D5F293A7-5AC2-4C16-8165-CD44260F404A}" srcOrd="1" destOrd="0" presId="urn:microsoft.com/office/officeart/2005/8/layout/hierarchy2"/>
    <dgm:cxn modelId="{AC69DFD0-F698-4DEB-A659-48490C8558FA}" type="presParOf" srcId="{46C14A56-A82D-4FD7-A0E4-E3593E7D78DC}" destId="{07EF767C-0A96-45DD-B6BA-E4E998798AE9}" srcOrd="2" destOrd="0" presId="urn:microsoft.com/office/officeart/2005/8/layout/hierarchy2"/>
    <dgm:cxn modelId="{809D2589-FCC5-4813-BD6D-B282BC8C7D7D}" type="presParOf" srcId="{07EF767C-0A96-45DD-B6BA-E4E998798AE9}" destId="{B9CFB626-766E-485D-86EC-6D68FCEAC9C9}" srcOrd="0" destOrd="0" presId="urn:microsoft.com/office/officeart/2005/8/layout/hierarchy2"/>
    <dgm:cxn modelId="{D369D1EC-C8A0-4172-BBCC-51FA3F824F75}" type="presParOf" srcId="{46C14A56-A82D-4FD7-A0E4-E3593E7D78DC}" destId="{CF5F5B4B-929D-4D72-BCCD-D1A9657F2B65}" srcOrd="3" destOrd="0" presId="urn:microsoft.com/office/officeart/2005/8/layout/hierarchy2"/>
    <dgm:cxn modelId="{F11A692B-DD5C-420E-B5A0-B0602DFA4ABA}" type="presParOf" srcId="{CF5F5B4B-929D-4D72-BCCD-D1A9657F2B65}" destId="{166E3E3B-A5CD-44DD-8B43-09CF6C8A90F3}" srcOrd="0" destOrd="0" presId="urn:microsoft.com/office/officeart/2005/8/layout/hierarchy2"/>
    <dgm:cxn modelId="{16066699-4E2B-4672-9B39-BF229599BF34}" type="presParOf" srcId="{CF5F5B4B-929D-4D72-BCCD-D1A9657F2B65}" destId="{6B1EBA17-E015-42DA-A92B-C61B0C326A38}" srcOrd="1" destOrd="0" presId="urn:microsoft.com/office/officeart/2005/8/layout/hierarchy2"/>
    <dgm:cxn modelId="{BE4B20EF-1D8C-417C-804B-A43CDCD3BF39}" type="presParOf" srcId="{6B1EBA17-E015-42DA-A92B-C61B0C326A38}" destId="{F5475151-B1B4-418E-8DF2-EF5BABD2C769}" srcOrd="0" destOrd="0" presId="urn:microsoft.com/office/officeart/2005/8/layout/hierarchy2"/>
    <dgm:cxn modelId="{5B30198F-FCE1-4CAF-948F-A0A927DD1BEB}" type="presParOf" srcId="{F5475151-B1B4-418E-8DF2-EF5BABD2C769}" destId="{1D4BEBD6-EA08-4A20-80FA-5EEDE7B31D75}" srcOrd="0" destOrd="0" presId="urn:microsoft.com/office/officeart/2005/8/layout/hierarchy2"/>
    <dgm:cxn modelId="{C139C46C-84E4-4A0F-BDCD-3F254EECB6DE}" type="presParOf" srcId="{6B1EBA17-E015-42DA-A92B-C61B0C326A38}" destId="{AB406CA0-8848-4835-9DE6-0538028B204E}" srcOrd="1" destOrd="0" presId="urn:microsoft.com/office/officeart/2005/8/layout/hierarchy2"/>
    <dgm:cxn modelId="{E3FC4F9D-D42D-410C-B238-A44AD090D216}" type="presParOf" srcId="{AB406CA0-8848-4835-9DE6-0538028B204E}" destId="{12BD0487-1DAD-4515-9F20-EBD14BC08DE8}" srcOrd="0" destOrd="0" presId="urn:microsoft.com/office/officeart/2005/8/layout/hierarchy2"/>
    <dgm:cxn modelId="{B7411389-65B7-40BE-8486-51D539EE6D1C}" type="presParOf" srcId="{AB406CA0-8848-4835-9DE6-0538028B204E}" destId="{117E56FC-04A9-4B00-94AF-EC565FDE4C71}" srcOrd="1" destOrd="0" presId="urn:microsoft.com/office/officeart/2005/8/layout/hierarchy2"/>
    <dgm:cxn modelId="{AA971BC2-4F95-4825-BB9D-E59E4553456E}" type="presParOf" srcId="{6B1EBA17-E015-42DA-A92B-C61B0C326A38}" destId="{D41D8784-0A86-414C-B6B9-0B41B7F1F20F}" srcOrd="2" destOrd="0" presId="urn:microsoft.com/office/officeart/2005/8/layout/hierarchy2"/>
    <dgm:cxn modelId="{14F77F8F-91CF-4E79-A58D-B4D452D83AD1}" type="presParOf" srcId="{D41D8784-0A86-414C-B6B9-0B41B7F1F20F}" destId="{B7D37B16-C21D-460C-A2DB-7668ADFBC1D0}" srcOrd="0" destOrd="0" presId="urn:microsoft.com/office/officeart/2005/8/layout/hierarchy2"/>
    <dgm:cxn modelId="{2EE95F65-A92F-42FF-BA48-5951D9B8BC5E}" type="presParOf" srcId="{6B1EBA17-E015-42DA-A92B-C61B0C326A38}" destId="{753793D4-97D3-4BFB-8A91-AEBB007377B1}" srcOrd="3" destOrd="0" presId="urn:microsoft.com/office/officeart/2005/8/layout/hierarchy2"/>
    <dgm:cxn modelId="{45F24FF2-432A-46A4-87CA-AF8E60881537}" type="presParOf" srcId="{753793D4-97D3-4BFB-8A91-AEBB007377B1}" destId="{FA3AD560-AC46-4D99-88D4-291D7D214992}" srcOrd="0" destOrd="0" presId="urn:microsoft.com/office/officeart/2005/8/layout/hierarchy2"/>
    <dgm:cxn modelId="{80CD540D-6C65-4BAC-9623-627EC8558C90}" type="presParOf" srcId="{753793D4-97D3-4BFB-8A91-AEBB007377B1}" destId="{AD40C74F-21B1-44C1-9C8A-335B74DB1A1F}" srcOrd="1" destOrd="0" presId="urn:microsoft.com/office/officeart/2005/8/layout/hierarchy2"/>
    <dgm:cxn modelId="{A4F813F0-ADEA-46C8-BCC2-EFAC3C487E0C}" type="presParOf" srcId="{6B1EBA17-E015-42DA-A92B-C61B0C326A38}" destId="{8F05D4B5-FD1A-4ED1-A0A1-B15C023C0B5D}" srcOrd="4" destOrd="0" presId="urn:microsoft.com/office/officeart/2005/8/layout/hierarchy2"/>
    <dgm:cxn modelId="{2E405515-2A09-4391-91BC-9B9D9C4EBD92}" type="presParOf" srcId="{8F05D4B5-FD1A-4ED1-A0A1-B15C023C0B5D}" destId="{8AC9FF47-7B3C-4688-B1E6-9F7EAAD70D3D}" srcOrd="0" destOrd="0" presId="urn:microsoft.com/office/officeart/2005/8/layout/hierarchy2"/>
    <dgm:cxn modelId="{DA0510CF-4002-457E-8832-5C7E7AA7AD79}" type="presParOf" srcId="{6B1EBA17-E015-42DA-A92B-C61B0C326A38}" destId="{CA87C2CD-7B3D-459C-A085-9FBA8E1453E7}" srcOrd="5" destOrd="0" presId="urn:microsoft.com/office/officeart/2005/8/layout/hierarchy2"/>
    <dgm:cxn modelId="{F91AA7B4-8795-4D6B-A725-1F6F57C8CE54}" type="presParOf" srcId="{CA87C2CD-7B3D-459C-A085-9FBA8E1453E7}" destId="{8E6BF111-04DE-4787-87B1-5025BF0B0AFB}" srcOrd="0" destOrd="0" presId="urn:microsoft.com/office/officeart/2005/8/layout/hierarchy2"/>
    <dgm:cxn modelId="{A3A9ECA2-149D-4B72-9070-83BF37575322}" type="presParOf" srcId="{CA87C2CD-7B3D-459C-A085-9FBA8E1453E7}" destId="{F85215DA-D552-4EA4-A4FE-E532B46A5FA9}" srcOrd="1" destOrd="0" presId="urn:microsoft.com/office/officeart/2005/8/layout/hierarchy2"/>
    <dgm:cxn modelId="{D9E9F600-3CF1-41F8-A498-D862A4023307}" type="presParOf" srcId="{D9EE9DDA-5EC8-4793-9AF3-A10326FC9EDA}" destId="{8CD05324-3B5D-4E2D-95AC-19DA24211FC9}" srcOrd="2" destOrd="0" presId="urn:microsoft.com/office/officeart/2005/8/layout/hierarchy2"/>
    <dgm:cxn modelId="{272A01E1-5442-4EB3-833C-B2369D7DF9E0}" type="presParOf" srcId="{8CD05324-3B5D-4E2D-95AC-19DA24211FC9}" destId="{BE2EB117-E0D5-415B-8E1F-13ACB525D579}" srcOrd="0" destOrd="0" presId="urn:microsoft.com/office/officeart/2005/8/layout/hierarchy2"/>
    <dgm:cxn modelId="{FB56740C-0C7F-4443-87E5-A34154B9836B}" type="presParOf" srcId="{D9EE9DDA-5EC8-4793-9AF3-A10326FC9EDA}" destId="{64D88E0B-5A6F-4BE6-ABEF-72A3AAA450EA}" srcOrd="3" destOrd="0" presId="urn:microsoft.com/office/officeart/2005/8/layout/hierarchy2"/>
    <dgm:cxn modelId="{9FCBE11F-3826-4318-894B-3559CD17C176}" type="presParOf" srcId="{64D88E0B-5A6F-4BE6-ABEF-72A3AAA450EA}" destId="{398ED178-1E21-4511-B377-4506738AF740}" srcOrd="0" destOrd="0" presId="urn:microsoft.com/office/officeart/2005/8/layout/hierarchy2"/>
    <dgm:cxn modelId="{3AFA3B48-EB64-4FE4-A25E-088B36F8BF4C}" type="presParOf" srcId="{64D88E0B-5A6F-4BE6-ABEF-72A3AAA450EA}" destId="{219E5CA8-32E4-4FCC-B877-FA43375ED066}" srcOrd="1" destOrd="0" presId="urn:microsoft.com/office/officeart/2005/8/layout/hierarchy2"/>
    <dgm:cxn modelId="{264515F0-730E-4883-869B-EEC8EC834718}" type="presParOf" srcId="{219E5CA8-32E4-4FCC-B877-FA43375ED066}" destId="{66A746C4-307F-4F7B-BDF0-CD2E742E603A}" srcOrd="0" destOrd="0" presId="urn:microsoft.com/office/officeart/2005/8/layout/hierarchy2"/>
    <dgm:cxn modelId="{E99609D6-D91E-47E6-A4C5-AE51F2877D15}" type="presParOf" srcId="{66A746C4-307F-4F7B-BDF0-CD2E742E603A}" destId="{A4A6A58F-5013-493F-BC94-DCDEA4F2F532}" srcOrd="0" destOrd="0" presId="urn:microsoft.com/office/officeart/2005/8/layout/hierarchy2"/>
    <dgm:cxn modelId="{E73A7618-2AFE-4987-A4FA-F36AF6C0CEB9}" type="presParOf" srcId="{219E5CA8-32E4-4FCC-B877-FA43375ED066}" destId="{066649BF-5CA4-4D70-A110-4A0F41B60ECC}" srcOrd="1" destOrd="0" presId="urn:microsoft.com/office/officeart/2005/8/layout/hierarchy2"/>
    <dgm:cxn modelId="{3ACE914C-EF4C-4457-882B-7EC955B35C01}" type="presParOf" srcId="{066649BF-5CA4-4D70-A110-4A0F41B60ECC}" destId="{CCA2DDB7-AB67-4632-B36C-DBC8BC090DF8}" srcOrd="0" destOrd="0" presId="urn:microsoft.com/office/officeart/2005/8/layout/hierarchy2"/>
    <dgm:cxn modelId="{CA2755DA-1827-4981-BE66-D7064A4ECA4C}" type="presParOf" srcId="{066649BF-5CA4-4D70-A110-4A0F41B60ECC}" destId="{73E19CFA-777A-4611-ADE5-48811ECA9043}" srcOrd="1" destOrd="0" presId="urn:microsoft.com/office/officeart/2005/8/layout/hierarchy2"/>
    <dgm:cxn modelId="{84CFBBBE-9BF9-4911-B9C3-5532C09D4091}" type="presParOf" srcId="{73E19CFA-777A-4611-ADE5-48811ECA9043}" destId="{CD98F17E-A3E9-40F3-8F04-C5CC02837DDA}" srcOrd="0" destOrd="0" presId="urn:microsoft.com/office/officeart/2005/8/layout/hierarchy2"/>
    <dgm:cxn modelId="{D0D1317F-B7B9-4050-9DF5-FA83171CD797}" type="presParOf" srcId="{CD98F17E-A3E9-40F3-8F04-C5CC02837DDA}" destId="{7ED9D24D-52B2-4F73-B416-B92CF2F14000}" srcOrd="0" destOrd="0" presId="urn:microsoft.com/office/officeart/2005/8/layout/hierarchy2"/>
    <dgm:cxn modelId="{A4139394-DE50-4717-8020-8B5781538363}" type="presParOf" srcId="{73E19CFA-777A-4611-ADE5-48811ECA9043}" destId="{BDF4EEE2-3278-4141-AAD9-81B1D0D5FD34}" srcOrd="1" destOrd="0" presId="urn:microsoft.com/office/officeart/2005/8/layout/hierarchy2"/>
    <dgm:cxn modelId="{FADE60D8-7868-4699-937F-97500FA4A8CB}" type="presParOf" srcId="{BDF4EEE2-3278-4141-AAD9-81B1D0D5FD34}" destId="{EFC4EC7A-2C9C-4C35-A5E0-A948A999703F}" srcOrd="0" destOrd="0" presId="urn:microsoft.com/office/officeart/2005/8/layout/hierarchy2"/>
    <dgm:cxn modelId="{A19F0682-7815-4744-88E5-105F8F0CC7CD}" type="presParOf" srcId="{BDF4EEE2-3278-4141-AAD9-81B1D0D5FD34}" destId="{5790EFA7-7F3D-4151-ABC2-71AD36274E5D}" srcOrd="1" destOrd="0" presId="urn:microsoft.com/office/officeart/2005/8/layout/hierarchy2"/>
    <dgm:cxn modelId="{13245CEB-4FFC-4D67-BBEF-AFDFBB12C27D}" type="presParOf" srcId="{73E19CFA-777A-4611-ADE5-48811ECA9043}" destId="{38E96FBB-330A-4A26-BC39-D64264A9957B}" srcOrd="2" destOrd="0" presId="urn:microsoft.com/office/officeart/2005/8/layout/hierarchy2"/>
    <dgm:cxn modelId="{B4042988-B0D0-4E43-9290-31B511B67B4E}" type="presParOf" srcId="{38E96FBB-330A-4A26-BC39-D64264A9957B}" destId="{E22F249F-EC72-4BA8-9DEF-64FB8A26323A}" srcOrd="0" destOrd="0" presId="urn:microsoft.com/office/officeart/2005/8/layout/hierarchy2"/>
    <dgm:cxn modelId="{FF429489-71DE-4311-B893-3D266C4EA451}" type="presParOf" srcId="{73E19CFA-777A-4611-ADE5-48811ECA9043}" destId="{2C0B2AC9-082B-4903-B3AD-2B37BFF76FE7}" srcOrd="3" destOrd="0" presId="urn:microsoft.com/office/officeart/2005/8/layout/hierarchy2"/>
    <dgm:cxn modelId="{1C4C502A-0B4B-48BF-B80F-454E227D036B}" type="presParOf" srcId="{2C0B2AC9-082B-4903-B3AD-2B37BFF76FE7}" destId="{4B11DA7A-A13E-4622-98F5-71DAF8C1B45A}" srcOrd="0" destOrd="0" presId="urn:microsoft.com/office/officeart/2005/8/layout/hierarchy2"/>
    <dgm:cxn modelId="{74F51505-5218-473C-8F2D-0B923F2F7268}" type="presParOf" srcId="{2C0B2AC9-082B-4903-B3AD-2B37BFF76FE7}" destId="{23173D0D-66BF-4EDB-A80F-9FCFD1F82C72}" srcOrd="1" destOrd="0" presId="urn:microsoft.com/office/officeart/2005/8/layout/hierarchy2"/>
    <dgm:cxn modelId="{DB69B20B-6AA8-4082-9450-FB67CF250A33}" type="presParOf" srcId="{73E19CFA-777A-4611-ADE5-48811ECA9043}" destId="{E90AEB23-8621-452C-A41C-75ADE399AEBF}" srcOrd="4" destOrd="0" presId="urn:microsoft.com/office/officeart/2005/8/layout/hierarchy2"/>
    <dgm:cxn modelId="{F2455E5B-5459-44C9-B805-8B9DADCBE30D}" type="presParOf" srcId="{E90AEB23-8621-452C-A41C-75ADE399AEBF}" destId="{C77D8516-1918-4BF9-A44C-CF6D1B468D1B}" srcOrd="0" destOrd="0" presId="urn:microsoft.com/office/officeart/2005/8/layout/hierarchy2"/>
    <dgm:cxn modelId="{67734F49-474F-48A8-AE28-76ED29DE83AA}" type="presParOf" srcId="{73E19CFA-777A-4611-ADE5-48811ECA9043}" destId="{ACB4A131-B567-45EA-88F6-457E6546F917}" srcOrd="5" destOrd="0" presId="urn:microsoft.com/office/officeart/2005/8/layout/hierarchy2"/>
    <dgm:cxn modelId="{E9846B62-8233-4770-A505-6D516AF9ABB4}" type="presParOf" srcId="{ACB4A131-B567-45EA-88F6-457E6546F917}" destId="{5EAA03F3-8A27-414A-8A7B-34C11B6A997C}" srcOrd="0" destOrd="0" presId="urn:microsoft.com/office/officeart/2005/8/layout/hierarchy2"/>
    <dgm:cxn modelId="{623F919D-EC29-413C-A38B-54DE5FE14C57}" type="presParOf" srcId="{ACB4A131-B567-45EA-88F6-457E6546F917}" destId="{36AFE6DA-BECF-402B-8ECD-CFC9C08C3A70}" srcOrd="1" destOrd="0" presId="urn:microsoft.com/office/officeart/2005/8/layout/hierarchy2"/>
    <dgm:cxn modelId="{1E70DB6F-FE81-48AE-99F1-FBAC9267C2B8}" type="presParOf" srcId="{219E5CA8-32E4-4FCC-B877-FA43375ED066}" destId="{4328C070-4D6B-442B-A044-220E8E41CF07}" srcOrd="2" destOrd="0" presId="urn:microsoft.com/office/officeart/2005/8/layout/hierarchy2"/>
    <dgm:cxn modelId="{286BBA1D-1CCF-4217-A0C5-51E78A8A7DFD}" type="presParOf" srcId="{4328C070-4D6B-442B-A044-220E8E41CF07}" destId="{61E69633-EBAB-4513-A172-E5CDA66B6599}" srcOrd="0" destOrd="0" presId="urn:microsoft.com/office/officeart/2005/8/layout/hierarchy2"/>
    <dgm:cxn modelId="{D3F7C669-7E8E-401E-831E-38E93D4BB826}" type="presParOf" srcId="{219E5CA8-32E4-4FCC-B877-FA43375ED066}" destId="{5C787235-0BA3-4E78-B11B-0D93894320AD}" srcOrd="3" destOrd="0" presId="urn:microsoft.com/office/officeart/2005/8/layout/hierarchy2"/>
    <dgm:cxn modelId="{A197BFD7-1838-45A8-81E8-C8A5018754B7}" type="presParOf" srcId="{5C787235-0BA3-4E78-B11B-0D93894320AD}" destId="{68E04FD5-1CA7-4412-A8C6-F730D1BC6B9B}" srcOrd="0" destOrd="0" presId="urn:microsoft.com/office/officeart/2005/8/layout/hierarchy2"/>
    <dgm:cxn modelId="{D27DEE1A-C328-422C-82AD-95881152EADA}" type="presParOf" srcId="{5C787235-0BA3-4E78-B11B-0D93894320AD}" destId="{B2777129-209D-4D3A-8DC0-0E6642BA20B4}" srcOrd="1" destOrd="0" presId="urn:microsoft.com/office/officeart/2005/8/layout/hierarchy2"/>
    <dgm:cxn modelId="{39F09508-9C4D-46E6-80C4-4D340471D0C9}" type="presParOf" srcId="{B2777129-209D-4D3A-8DC0-0E6642BA20B4}" destId="{22D084B7-44AF-4E44-9930-0DA5B67C89F7}" srcOrd="0" destOrd="0" presId="urn:microsoft.com/office/officeart/2005/8/layout/hierarchy2"/>
    <dgm:cxn modelId="{0D5E608C-ABD2-490D-BC27-7AC9687D7148}" type="presParOf" srcId="{22D084B7-44AF-4E44-9930-0DA5B67C89F7}" destId="{9256C8CD-DF12-46FB-9363-3EAE2453CB96}" srcOrd="0" destOrd="0" presId="urn:microsoft.com/office/officeart/2005/8/layout/hierarchy2"/>
    <dgm:cxn modelId="{308A8699-91FE-49A5-A620-F9E923320FBD}" type="presParOf" srcId="{B2777129-209D-4D3A-8DC0-0E6642BA20B4}" destId="{91F32A78-7257-4F56-A6B4-419A892B1B14}" srcOrd="1" destOrd="0" presId="urn:microsoft.com/office/officeart/2005/8/layout/hierarchy2"/>
    <dgm:cxn modelId="{DD5CCF3A-8B68-4E57-9956-0DEE5AAC0268}" type="presParOf" srcId="{91F32A78-7257-4F56-A6B4-419A892B1B14}" destId="{6FFC51A9-B346-4BCB-895C-FC3A44C263E5}" srcOrd="0" destOrd="0" presId="urn:microsoft.com/office/officeart/2005/8/layout/hierarchy2"/>
    <dgm:cxn modelId="{E059B581-F417-4E52-9BF9-3165BC30431F}" type="presParOf" srcId="{91F32A78-7257-4F56-A6B4-419A892B1B14}" destId="{04F1E6D6-5AD8-4139-BA15-089CD8F33020}" srcOrd="1" destOrd="0" presId="urn:microsoft.com/office/officeart/2005/8/layout/hierarchy2"/>
    <dgm:cxn modelId="{F19017B4-E6B3-4951-BB58-DAA78A27E894}" type="presParOf" srcId="{B2777129-209D-4D3A-8DC0-0E6642BA20B4}" destId="{F468BD1F-21CD-495A-9D9F-0D3EE8067FFC}" srcOrd="2" destOrd="0" presId="urn:microsoft.com/office/officeart/2005/8/layout/hierarchy2"/>
    <dgm:cxn modelId="{71504BFA-27C4-4481-986F-26B961813E8E}" type="presParOf" srcId="{F468BD1F-21CD-495A-9D9F-0D3EE8067FFC}" destId="{340D31D7-81DF-4AAA-A167-C55D1271EA3A}" srcOrd="0" destOrd="0" presId="urn:microsoft.com/office/officeart/2005/8/layout/hierarchy2"/>
    <dgm:cxn modelId="{08BC1A96-3E72-417A-8FED-C3089066AB86}" type="presParOf" srcId="{B2777129-209D-4D3A-8DC0-0E6642BA20B4}" destId="{19AE9DCE-240F-4923-B63E-A88DE9781BA8}" srcOrd="3" destOrd="0" presId="urn:microsoft.com/office/officeart/2005/8/layout/hierarchy2"/>
    <dgm:cxn modelId="{4F7676DC-BF93-4C46-BCFA-3B51BE421FD8}" type="presParOf" srcId="{19AE9DCE-240F-4923-B63E-A88DE9781BA8}" destId="{909861E2-F6CF-4CBF-B6DC-1D7819D72E13}" srcOrd="0" destOrd="0" presId="urn:microsoft.com/office/officeart/2005/8/layout/hierarchy2"/>
    <dgm:cxn modelId="{EF749B9B-D558-4EA3-9835-885EEA05134E}" type="presParOf" srcId="{19AE9DCE-240F-4923-B63E-A88DE9781BA8}" destId="{4E20B9AC-703D-4B24-A29D-5597054531B1}" srcOrd="1" destOrd="0" presId="urn:microsoft.com/office/officeart/2005/8/layout/hierarchy2"/>
    <dgm:cxn modelId="{282D1441-FBC5-4BF5-AAF1-C96FDF3204F1}" type="presParOf" srcId="{B2777129-209D-4D3A-8DC0-0E6642BA20B4}" destId="{BAE9D3EA-837B-46C9-BF3C-A96766BC571C}" srcOrd="4" destOrd="0" presId="urn:microsoft.com/office/officeart/2005/8/layout/hierarchy2"/>
    <dgm:cxn modelId="{2B512099-D7E1-4CDA-B0C4-64F4FEDD64F7}" type="presParOf" srcId="{BAE9D3EA-837B-46C9-BF3C-A96766BC571C}" destId="{59154DA4-EB14-4A20-86DB-7779E10A619B}" srcOrd="0" destOrd="0" presId="urn:microsoft.com/office/officeart/2005/8/layout/hierarchy2"/>
    <dgm:cxn modelId="{7C2C9778-6B03-47BB-84CD-67B9BD2C9D06}" type="presParOf" srcId="{B2777129-209D-4D3A-8DC0-0E6642BA20B4}" destId="{E480B932-385A-4A0C-83C7-F9C828F3DD3B}" srcOrd="5" destOrd="0" presId="urn:microsoft.com/office/officeart/2005/8/layout/hierarchy2"/>
    <dgm:cxn modelId="{45B0363D-4EED-4BBC-BA42-CC536E752867}" type="presParOf" srcId="{E480B932-385A-4A0C-83C7-F9C828F3DD3B}" destId="{26581890-E36D-482B-AA17-6DAF3E2735AA}" srcOrd="0" destOrd="0" presId="urn:microsoft.com/office/officeart/2005/8/layout/hierarchy2"/>
    <dgm:cxn modelId="{F4ABF67F-3A13-4BAA-BB6B-227CFF968A91}" type="presParOf" srcId="{E480B932-385A-4A0C-83C7-F9C828F3DD3B}" destId="{DD9B1CD2-0234-4F14-8C15-835AE547786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CC2C2C-553E-4DF0-9907-20FED66A5BFC}">
      <dsp:nvSpPr>
        <dsp:cNvPr id="0" name=""/>
        <dsp:cNvSpPr/>
      </dsp:nvSpPr>
      <dsp:spPr>
        <a:xfrm>
          <a:off x="269633" y="2280771"/>
          <a:ext cx="1972774" cy="8916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Images</a:t>
          </a:r>
        </a:p>
      </dsp:txBody>
      <dsp:txXfrm>
        <a:off x="295750" y="2306888"/>
        <a:ext cx="1920540" cy="839464"/>
      </dsp:txXfrm>
    </dsp:sp>
    <dsp:sp modelId="{750BD282-A8E3-4EDE-8263-8A5AE342BD67}">
      <dsp:nvSpPr>
        <dsp:cNvPr id="0" name=""/>
        <dsp:cNvSpPr/>
      </dsp:nvSpPr>
      <dsp:spPr>
        <a:xfrm rot="19493699">
          <a:off x="2037058" y="2070825"/>
          <a:ext cx="2257819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2257819" y="65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109522" y="2020965"/>
        <a:ext cx="112890" cy="112890"/>
      </dsp:txXfrm>
    </dsp:sp>
    <dsp:sp modelId="{A2361FDA-B413-4D7D-A243-B6CFB0D8EE13}">
      <dsp:nvSpPr>
        <dsp:cNvPr id="0" name=""/>
        <dsp:cNvSpPr/>
      </dsp:nvSpPr>
      <dsp:spPr>
        <a:xfrm>
          <a:off x="4089527" y="982351"/>
          <a:ext cx="1972774" cy="8916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Training</a:t>
          </a:r>
        </a:p>
      </dsp:txBody>
      <dsp:txXfrm>
        <a:off x="4115644" y="1008468"/>
        <a:ext cx="1920540" cy="839464"/>
      </dsp:txXfrm>
    </dsp:sp>
    <dsp:sp modelId="{D0E82306-291F-40B5-AAC9-9996BCAE03BB}">
      <dsp:nvSpPr>
        <dsp:cNvPr id="0" name=""/>
        <dsp:cNvSpPr/>
      </dsp:nvSpPr>
      <dsp:spPr>
        <a:xfrm rot="18882970">
          <a:off x="5911665" y="1060480"/>
          <a:ext cx="1016421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016421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94465" y="1041655"/>
        <a:ext cx="50821" cy="50821"/>
      </dsp:txXfrm>
    </dsp:sp>
    <dsp:sp modelId="{A94E0049-FDCA-4FB3-B6F1-10D959EC6AC6}">
      <dsp:nvSpPr>
        <dsp:cNvPr id="0" name=""/>
        <dsp:cNvSpPr/>
      </dsp:nvSpPr>
      <dsp:spPr>
        <a:xfrm>
          <a:off x="6777451" y="260081"/>
          <a:ext cx="1972774" cy="8916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Cats</a:t>
          </a:r>
        </a:p>
      </dsp:txBody>
      <dsp:txXfrm>
        <a:off x="6803568" y="286198"/>
        <a:ext cx="1920540" cy="839464"/>
      </dsp:txXfrm>
    </dsp:sp>
    <dsp:sp modelId="{21ED7F9F-A8ED-4F84-B3B4-299280792BA7}">
      <dsp:nvSpPr>
        <dsp:cNvPr id="0" name=""/>
        <dsp:cNvSpPr/>
      </dsp:nvSpPr>
      <dsp:spPr>
        <a:xfrm rot="20676313">
          <a:off x="8716663" y="451035"/>
          <a:ext cx="1870731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870731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9605261" y="410852"/>
        <a:ext cx="93536" cy="93536"/>
      </dsp:txXfrm>
    </dsp:sp>
    <dsp:sp modelId="{F4598D85-206C-4F3C-8257-1A39CE7E8115}">
      <dsp:nvSpPr>
        <dsp:cNvPr id="0" name=""/>
        <dsp:cNvSpPr/>
      </dsp:nvSpPr>
      <dsp:spPr>
        <a:xfrm>
          <a:off x="10553833" y="0"/>
          <a:ext cx="1196028" cy="41862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1.jpg</a:t>
          </a:r>
        </a:p>
      </dsp:txBody>
      <dsp:txXfrm>
        <a:off x="10566094" y="12261"/>
        <a:ext cx="1171506" cy="394100"/>
      </dsp:txXfrm>
    </dsp:sp>
    <dsp:sp modelId="{97D39D26-21B7-46E5-AB4E-F4C4A2643B17}">
      <dsp:nvSpPr>
        <dsp:cNvPr id="0" name=""/>
        <dsp:cNvSpPr/>
      </dsp:nvSpPr>
      <dsp:spPr>
        <a:xfrm rot="21540849">
          <a:off x="8750091" y="683827"/>
          <a:ext cx="1803875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803875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9606932" y="645315"/>
        <a:ext cx="90193" cy="90193"/>
      </dsp:txXfrm>
    </dsp:sp>
    <dsp:sp modelId="{FBEA91EE-88C9-4684-B49B-FD17F197873D}">
      <dsp:nvSpPr>
        <dsp:cNvPr id="0" name=""/>
        <dsp:cNvSpPr/>
      </dsp:nvSpPr>
      <dsp:spPr>
        <a:xfrm>
          <a:off x="10553833" y="465583"/>
          <a:ext cx="1196028" cy="41862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2.jpg</a:t>
          </a:r>
        </a:p>
      </dsp:txBody>
      <dsp:txXfrm>
        <a:off x="10566094" y="477844"/>
        <a:ext cx="1171506" cy="394100"/>
      </dsp:txXfrm>
    </dsp:sp>
    <dsp:sp modelId="{207E164A-7AF7-48B7-A17B-6A665001DA42}">
      <dsp:nvSpPr>
        <dsp:cNvPr id="0" name=""/>
        <dsp:cNvSpPr/>
      </dsp:nvSpPr>
      <dsp:spPr>
        <a:xfrm rot="841236">
          <a:off x="8722534" y="924535"/>
          <a:ext cx="1858990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858990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9605554" y="884645"/>
        <a:ext cx="92949" cy="92949"/>
      </dsp:txXfrm>
    </dsp:sp>
    <dsp:sp modelId="{651C74F0-AB92-4CCC-B786-C7A06FF1535E}">
      <dsp:nvSpPr>
        <dsp:cNvPr id="0" name=""/>
        <dsp:cNvSpPr/>
      </dsp:nvSpPr>
      <dsp:spPr>
        <a:xfrm>
          <a:off x="10553833" y="946998"/>
          <a:ext cx="1196028" cy="41862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3.jpg</a:t>
          </a:r>
        </a:p>
      </dsp:txBody>
      <dsp:txXfrm>
        <a:off x="10566094" y="959259"/>
        <a:ext cx="1171506" cy="394100"/>
      </dsp:txXfrm>
    </dsp:sp>
    <dsp:sp modelId="{07EF767C-0A96-45DD-B6BA-E4E998798AE9}">
      <dsp:nvSpPr>
        <dsp:cNvPr id="0" name=""/>
        <dsp:cNvSpPr/>
      </dsp:nvSpPr>
      <dsp:spPr>
        <a:xfrm rot="2549765">
          <a:off x="5934913" y="1749227"/>
          <a:ext cx="969925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969925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95628" y="1731564"/>
        <a:ext cx="48496" cy="48496"/>
      </dsp:txXfrm>
    </dsp:sp>
    <dsp:sp modelId="{166E3E3B-A5CD-44DD-8B43-09CF6C8A90F3}">
      <dsp:nvSpPr>
        <dsp:cNvPr id="0" name=""/>
        <dsp:cNvSpPr/>
      </dsp:nvSpPr>
      <dsp:spPr>
        <a:xfrm>
          <a:off x="6777451" y="1637574"/>
          <a:ext cx="1972774" cy="8916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Dogs</a:t>
          </a:r>
        </a:p>
      </dsp:txBody>
      <dsp:txXfrm>
        <a:off x="6803568" y="1663691"/>
        <a:ext cx="1920540" cy="839464"/>
      </dsp:txXfrm>
    </dsp:sp>
    <dsp:sp modelId="{F5475151-B1B4-418E-8DF2-EF5BABD2C769}">
      <dsp:nvSpPr>
        <dsp:cNvPr id="0" name=""/>
        <dsp:cNvSpPr/>
      </dsp:nvSpPr>
      <dsp:spPr>
        <a:xfrm rot="20767166">
          <a:off x="8723098" y="1853989"/>
          <a:ext cx="1857862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857862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9605582" y="1814128"/>
        <a:ext cx="92893" cy="92893"/>
      </dsp:txXfrm>
    </dsp:sp>
    <dsp:sp modelId="{12BD0487-1DAD-4515-9F20-EBD14BC08DE8}">
      <dsp:nvSpPr>
        <dsp:cNvPr id="0" name=""/>
        <dsp:cNvSpPr/>
      </dsp:nvSpPr>
      <dsp:spPr>
        <a:xfrm>
          <a:off x="10553833" y="1428414"/>
          <a:ext cx="1196028" cy="41862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1.jpg</a:t>
          </a:r>
        </a:p>
      </dsp:txBody>
      <dsp:txXfrm>
        <a:off x="10566094" y="1440675"/>
        <a:ext cx="1171506" cy="394100"/>
      </dsp:txXfrm>
    </dsp:sp>
    <dsp:sp modelId="{D41D8784-0A86-414C-B6B9-0B41B7F1F20F}">
      <dsp:nvSpPr>
        <dsp:cNvPr id="0" name=""/>
        <dsp:cNvSpPr/>
      </dsp:nvSpPr>
      <dsp:spPr>
        <a:xfrm rot="68069">
          <a:off x="8750048" y="2094697"/>
          <a:ext cx="1803962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803962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9606930" y="2056183"/>
        <a:ext cx="90198" cy="90198"/>
      </dsp:txXfrm>
    </dsp:sp>
    <dsp:sp modelId="{FA3AD560-AC46-4D99-88D4-291D7D214992}">
      <dsp:nvSpPr>
        <dsp:cNvPr id="0" name=""/>
        <dsp:cNvSpPr/>
      </dsp:nvSpPr>
      <dsp:spPr>
        <a:xfrm>
          <a:off x="10553833" y="1909829"/>
          <a:ext cx="1196028" cy="41862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2.jpg</a:t>
          </a:r>
        </a:p>
      </dsp:txBody>
      <dsp:txXfrm>
        <a:off x="10566094" y="1922090"/>
        <a:ext cx="1171506" cy="394100"/>
      </dsp:txXfrm>
    </dsp:sp>
    <dsp:sp modelId="{8F05D4B5-FD1A-4ED1-A0A1-B15C023C0B5D}">
      <dsp:nvSpPr>
        <dsp:cNvPr id="0" name=""/>
        <dsp:cNvSpPr/>
      </dsp:nvSpPr>
      <dsp:spPr>
        <a:xfrm rot="959922">
          <a:off x="8713888" y="2335405"/>
          <a:ext cx="1876281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876281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9605122" y="2295083"/>
        <a:ext cx="93814" cy="93814"/>
      </dsp:txXfrm>
    </dsp:sp>
    <dsp:sp modelId="{8E6BF111-04DE-4787-87B1-5025BF0B0AFB}">
      <dsp:nvSpPr>
        <dsp:cNvPr id="0" name=""/>
        <dsp:cNvSpPr/>
      </dsp:nvSpPr>
      <dsp:spPr>
        <a:xfrm>
          <a:off x="10553833" y="2391245"/>
          <a:ext cx="1196028" cy="41862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3.jpg</a:t>
          </a:r>
        </a:p>
      </dsp:txBody>
      <dsp:txXfrm>
        <a:off x="10566094" y="2403506"/>
        <a:ext cx="1171506" cy="394100"/>
      </dsp:txXfrm>
    </dsp:sp>
    <dsp:sp modelId="{8CD05324-3B5D-4E2D-95AC-19DA24211FC9}">
      <dsp:nvSpPr>
        <dsp:cNvPr id="0" name=""/>
        <dsp:cNvSpPr/>
      </dsp:nvSpPr>
      <dsp:spPr>
        <a:xfrm rot="2430771">
          <a:off x="1951173" y="3509188"/>
          <a:ext cx="2429589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2429589" y="65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105227" y="3455033"/>
        <a:ext cx="121479" cy="121479"/>
      </dsp:txXfrm>
    </dsp:sp>
    <dsp:sp modelId="{398ED178-1E21-4511-B377-4506738AF740}">
      <dsp:nvSpPr>
        <dsp:cNvPr id="0" name=""/>
        <dsp:cNvSpPr/>
      </dsp:nvSpPr>
      <dsp:spPr>
        <a:xfrm>
          <a:off x="4089527" y="3859077"/>
          <a:ext cx="1972774" cy="8916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Validation</a:t>
          </a:r>
        </a:p>
      </dsp:txBody>
      <dsp:txXfrm>
        <a:off x="4115644" y="3885194"/>
        <a:ext cx="1920540" cy="839464"/>
      </dsp:txXfrm>
    </dsp:sp>
    <dsp:sp modelId="{66A746C4-307F-4F7B-BDF0-CD2E742E603A}">
      <dsp:nvSpPr>
        <dsp:cNvPr id="0" name=""/>
        <dsp:cNvSpPr/>
      </dsp:nvSpPr>
      <dsp:spPr>
        <a:xfrm rot="18883100">
          <a:off x="5911685" y="3937233"/>
          <a:ext cx="1016382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016382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94466" y="3918409"/>
        <a:ext cx="50819" cy="50819"/>
      </dsp:txXfrm>
    </dsp:sp>
    <dsp:sp modelId="{CCA2DDB7-AB67-4632-B36C-DBC8BC090DF8}">
      <dsp:nvSpPr>
        <dsp:cNvPr id="0" name=""/>
        <dsp:cNvSpPr/>
      </dsp:nvSpPr>
      <dsp:spPr>
        <a:xfrm>
          <a:off x="6777451" y="3136861"/>
          <a:ext cx="1972774" cy="8916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Cats</a:t>
          </a:r>
        </a:p>
      </dsp:txBody>
      <dsp:txXfrm>
        <a:off x="6803568" y="3162978"/>
        <a:ext cx="1920540" cy="839464"/>
      </dsp:txXfrm>
    </dsp:sp>
    <dsp:sp modelId="{CD98F17E-A3E9-40F3-8F04-C5CC02837DDA}">
      <dsp:nvSpPr>
        <dsp:cNvPr id="0" name=""/>
        <dsp:cNvSpPr/>
      </dsp:nvSpPr>
      <dsp:spPr>
        <a:xfrm rot="20669019">
          <a:off x="8716114" y="3325756"/>
          <a:ext cx="1871829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871829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9605233" y="3285546"/>
        <a:ext cx="93591" cy="93591"/>
      </dsp:txXfrm>
    </dsp:sp>
    <dsp:sp modelId="{EFC4EC7A-2C9C-4C35-A5E0-A948A999703F}">
      <dsp:nvSpPr>
        <dsp:cNvPr id="0" name=""/>
        <dsp:cNvSpPr/>
      </dsp:nvSpPr>
      <dsp:spPr>
        <a:xfrm>
          <a:off x="10553833" y="2872661"/>
          <a:ext cx="1196028" cy="41862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1.jpg</a:t>
          </a:r>
        </a:p>
      </dsp:txBody>
      <dsp:txXfrm>
        <a:off x="10566094" y="2884922"/>
        <a:ext cx="1171506" cy="394100"/>
      </dsp:txXfrm>
    </dsp:sp>
    <dsp:sp modelId="{38E96FBB-330A-4A26-BC39-D64264A9957B}">
      <dsp:nvSpPr>
        <dsp:cNvPr id="0" name=""/>
        <dsp:cNvSpPr/>
      </dsp:nvSpPr>
      <dsp:spPr>
        <a:xfrm rot="21563170">
          <a:off x="8750173" y="3566464"/>
          <a:ext cx="1803712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803712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9606936" y="3527956"/>
        <a:ext cx="90185" cy="90185"/>
      </dsp:txXfrm>
    </dsp:sp>
    <dsp:sp modelId="{4B11DA7A-A13E-4622-98F5-71DAF8C1B45A}">
      <dsp:nvSpPr>
        <dsp:cNvPr id="0" name=""/>
        <dsp:cNvSpPr/>
      </dsp:nvSpPr>
      <dsp:spPr>
        <a:xfrm>
          <a:off x="10553833" y="3354076"/>
          <a:ext cx="1196028" cy="41862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2.jpg</a:t>
          </a:r>
        </a:p>
      </dsp:txBody>
      <dsp:txXfrm>
        <a:off x="10566094" y="3366337"/>
        <a:ext cx="1171506" cy="394100"/>
      </dsp:txXfrm>
    </dsp:sp>
    <dsp:sp modelId="{E90AEB23-8621-452C-A41C-75ADE399AEBF}">
      <dsp:nvSpPr>
        <dsp:cNvPr id="0" name=""/>
        <dsp:cNvSpPr/>
      </dsp:nvSpPr>
      <dsp:spPr>
        <a:xfrm rot="862219">
          <a:off x="8721097" y="3807171"/>
          <a:ext cx="1861862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861862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9605482" y="3767210"/>
        <a:ext cx="93093" cy="93093"/>
      </dsp:txXfrm>
    </dsp:sp>
    <dsp:sp modelId="{5EAA03F3-8A27-414A-8A7B-34C11B6A997C}">
      <dsp:nvSpPr>
        <dsp:cNvPr id="0" name=""/>
        <dsp:cNvSpPr/>
      </dsp:nvSpPr>
      <dsp:spPr>
        <a:xfrm>
          <a:off x="10553833" y="3835492"/>
          <a:ext cx="1196028" cy="41862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3.jpg</a:t>
          </a:r>
        </a:p>
      </dsp:txBody>
      <dsp:txXfrm>
        <a:off x="10566094" y="3847753"/>
        <a:ext cx="1171506" cy="394100"/>
      </dsp:txXfrm>
    </dsp:sp>
    <dsp:sp modelId="{4328C070-4D6B-442B-A044-220E8E41CF07}">
      <dsp:nvSpPr>
        <dsp:cNvPr id="0" name=""/>
        <dsp:cNvSpPr/>
      </dsp:nvSpPr>
      <dsp:spPr>
        <a:xfrm rot="2771315">
          <a:off x="5903364" y="4671068"/>
          <a:ext cx="1033024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033024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94050" y="4651827"/>
        <a:ext cx="51651" cy="51651"/>
      </dsp:txXfrm>
    </dsp:sp>
    <dsp:sp modelId="{68E04FD5-1CA7-4412-A8C6-F730D1BC6B9B}">
      <dsp:nvSpPr>
        <dsp:cNvPr id="0" name=""/>
        <dsp:cNvSpPr/>
      </dsp:nvSpPr>
      <dsp:spPr>
        <a:xfrm>
          <a:off x="6777451" y="4604530"/>
          <a:ext cx="1972774" cy="8916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Dogs</a:t>
          </a:r>
        </a:p>
      </dsp:txBody>
      <dsp:txXfrm>
        <a:off x="6803568" y="4630647"/>
        <a:ext cx="1920540" cy="839464"/>
      </dsp:txXfrm>
    </dsp:sp>
    <dsp:sp modelId="{22D084B7-44AF-4E44-9930-0DA5B67C89F7}">
      <dsp:nvSpPr>
        <dsp:cNvPr id="0" name=""/>
        <dsp:cNvSpPr/>
      </dsp:nvSpPr>
      <dsp:spPr>
        <a:xfrm rot="20627711">
          <a:off x="8712914" y="4781714"/>
          <a:ext cx="1878230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878230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9605073" y="4741343"/>
        <a:ext cx="93911" cy="93911"/>
      </dsp:txXfrm>
    </dsp:sp>
    <dsp:sp modelId="{6FFC51A9-B346-4BCB-895C-FC3A44C263E5}">
      <dsp:nvSpPr>
        <dsp:cNvPr id="0" name=""/>
        <dsp:cNvSpPr/>
      </dsp:nvSpPr>
      <dsp:spPr>
        <a:xfrm>
          <a:off x="10553833" y="4316907"/>
          <a:ext cx="1196028" cy="41862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1.jpg</a:t>
          </a:r>
        </a:p>
      </dsp:txBody>
      <dsp:txXfrm>
        <a:off x="10566094" y="4329168"/>
        <a:ext cx="1171506" cy="394100"/>
      </dsp:txXfrm>
    </dsp:sp>
    <dsp:sp modelId="{F468BD1F-21CD-495A-9D9F-0D3EE8067FFC}">
      <dsp:nvSpPr>
        <dsp:cNvPr id="0" name=""/>
        <dsp:cNvSpPr/>
      </dsp:nvSpPr>
      <dsp:spPr>
        <a:xfrm rot="21518541">
          <a:off x="8749971" y="5022421"/>
          <a:ext cx="1804115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804115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9606926" y="4983904"/>
        <a:ext cx="90205" cy="90205"/>
      </dsp:txXfrm>
    </dsp:sp>
    <dsp:sp modelId="{909861E2-F6CF-4CBF-B6DC-1D7819D72E13}">
      <dsp:nvSpPr>
        <dsp:cNvPr id="0" name=""/>
        <dsp:cNvSpPr/>
      </dsp:nvSpPr>
      <dsp:spPr>
        <a:xfrm>
          <a:off x="10553833" y="4798323"/>
          <a:ext cx="1196028" cy="41862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2.jpg</a:t>
          </a:r>
        </a:p>
      </dsp:txBody>
      <dsp:txXfrm>
        <a:off x="10566094" y="4810584"/>
        <a:ext cx="1171506" cy="394100"/>
      </dsp:txXfrm>
    </dsp:sp>
    <dsp:sp modelId="{BAE9D3EA-837B-46C9-BF3C-A96766BC571C}">
      <dsp:nvSpPr>
        <dsp:cNvPr id="0" name=""/>
        <dsp:cNvSpPr/>
      </dsp:nvSpPr>
      <dsp:spPr>
        <a:xfrm rot="820196">
          <a:off x="8723935" y="5263129"/>
          <a:ext cx="1856188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856188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9605624" y="5223310"/>
        <a:ext cx="92809" cy="92809"/>
      </dsp:txXfrm>
    </dsp:sp>
    <dsp:sp modelId="{26581890-E36D-482B-AA17-6DAF3E2735AA}">
      <dsp:nvSpPr>
        <dsp:cNvPr id="0" name=""/>
        <dsp:cNvSpPr/>
      </dsp:nvSpPr>
      <dsp:spPr>
        <a:xfrm>
          <a:off x="10553833" y="5279738"/>
          <a:ext cx="1196028" cy="41862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3.jpg</a:t>
          </a:r>
          <a:endParaRPr lang="en-US" sz="2500" kern="1200"/>
        </a:p>
      </dsp:txBody>
      <dsp:txXfrm>
        <a:off x="10566094" y="5291999"/>
        <a:ext cx="1171506" cy="39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6T08:39:20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0 248 664,'0'0'6638,"12"-7"-6339,87-60 714,-75 51-794,-3 0-11,-1 2 0,2 1 0,0 1 1,0 0-1,1 2 0,38-12 0,-56 21-175,0 0 0,0 1 0,-1 0 0,1 0 0,0 0 0,0 0 0,0 1 0,0-1-1,-1 1 1,1 1 0,0-1 0,-1 1 0,1-1 0,-1 1 0,0 1 0,1-1 0,-1 0 0,0 1-1,0 0 1,-1 0 0,1 0 0,0 1 0,-1-1 0,0 1 0,0 0 0,0 0 0,0 0 0,-1 0 0,3 5-1,6 14 80,-1 0 0,0 0 0,-2 1-1,7 32 1,-9-34-53,13 57 94,-9-36-50,20 55 0,-30-96-97,1 0-1,0-1 0,-1 1 0,1-1 1,0 1-1,0 0 0,0-1 0,0 0 1,0 1-1,1-1 0,-1 0 0,0 1 0,1-1 1,-1 0-1,1 0 0,-1 0 0,1 0 1,-1-1-1,1 1 0,0 0 0,0-1 1,-1 1-1,1-1 0,0 1 0,0-1 0,-1 0 1,1 0-1,0 0 0,0 0 0,0 0 1,-1 0-1,1 0 0,0 0 0,0-1 1,-1 1-1,1-1 0,3-1 0,4-2 25,1 0-1,-1-1 1,0 0-1,16-12 1,-24 16-30,74-59 132,105-108-1,24-19 4,-174 161-118,-20 17-9,1 0 1,0 1-1,0 0 0,1 0 1,20-9-1,-29 16 25,6 3 27,-6-1-50,1 0 1,0 0-1,-1 0 1,1 1-1,-1-1 1,1 1 0,-1 0-1,1 0 1,-1 0-1,0 0 1,0 1-1,0-1 1,-1 1 0,1 0-1,0 0 1,-1 0-1,0 0 1,0 0-1,0 0 1,0 1 0,2 5-1,10 31 110,-3 0 1,11 65-1,-16-69-58,1 0 1,2-1-1,2 0 1,17 40-1,-27-72-57,0-1 0,0 1 0,1-1 0,-1 1 0,1-1 0,0 1 0,-1-1-1,1 0 1,0 0 0,0 0 0,1 0 0,-1 0 0,0-1 0,0 1 0,1 0 0,-1-1 0,1 0 0,0 0 0,-1 0 0,1 0 0,0 0 0,0 0 0,0-1 0,-1 1-1,1-1 1,0 0 0,0 0 0,0 0 0,0 0 0,0 0 0,0-1 0,-1 1 0,1-1 0,0 0 0,0 0 0,-1 0 0,1 0 0,3-2 0,20-9 18,0-1 0,-2-1 0,0-1 0,0-1 0,21-20 0,30-20 46,-52 40-47,-8 5-6,0 0 0,0 1 0,1 1 0,1 0 0,0 1 0,0 1 0,27-8 0,-41 15-11,-1 0-1,0 0 1,0 0-1,1 1 1,-1-1 0,0 1-1,0-1 1,0 1-1,0 0 1,0 0 0,0 0-1,0 0 1,0 0-1,0 0 1,0 1 0,2 1-1,0 0 13,0 0 1,0 0 0,0 0 0,-1 0 0,1 1 0,-1 0 0,0-1-1,0 1 1,0 0 0,0 0 0,-1 1 0,5 8 0,14 54 152,-11-33-80,9 29 27,-10-30-58,2 1 1,1-1-1,2-1 1,21 38-1,-33-67-51,0 0-1,0-1 0,0 1 1,0-1-1,1 0 1,-1 1-1,1-1 1,-1 0-1,1-1 0,0 1 1,0 0-1,-1-1 1,1 0-1,0 1 1,0-1-1,1 0 1,-1 0-1,0-1 0,0 1 1,0-1-1,1 0 1,-1 0-1,0 0 1,0 0-1,1 0 0,-1 0 1,0-1-1,0 0 1,0 0-1,0 0 1,5-2-1,9-4 3,-1-1-1,0-1 1,0 0-1,20-16 1,-31 21-4,365-256 109,-356 250-113,2 1 0,-1 0-1,1 1 1,1 0-1,0 1 1,28-7-1,-35 12 6,1 1 0,0 0-1,-1 0 1,1 1-1,0 0 1,0 1 0,-1 0-1,1 1 1,-1 0-1,1 0 1,-1 2 0,12 4-1,48 23-274,-28-13-39,43 15-1,-19-19-2656,6-11-3457,-34-8 4327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6T08:39:22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1 180 292,'0'0'4862,"12"-7"-4349,6-5-397,44-29 1508,96-45 0,-150 83-1543,0 0 1,0 0-1,0 1 0,0 0 1,1 0-1,-1 1 0,1 0 1,-1 0-1,1 1 0,-1 0 1,1 1-1,-1-1 0,1 2 1,-1-1-1,0 1 0,0 1 1,1 0-1,-2 0 0,1 0 1,0 1-1,-1 0 0,1 0 1,-1 1-1,0 0 0,-1 0 1,1 1-1,-1 0 0,0 0 1,0 0-1,-1 1 0,8 12 1,17 27 308,31 67 1,-40-71-189,1-1 0,46 62 0,-65-100-190,-1 0 0,0 0 0,1-1 0,0 1 0,-1-1 0,1 0 0,0 0 0,0 0 0,0 0 0,1 0 0,-1-1 0,0 1 0,0-1 0,1 0 0,-1 0 0,1 0 0,-1-1 1,1 1-1,0-1 0,-1 0 0,1 0 0,5 0 0,0-2 4,1 0 1,-1-1 0,0 0 0,0 0-1,0-1 1,14-8 0,19-14 22,-2-2 0,-1-1 0,-2-3 0,41-41 0,44-38 47,-96 90-74,-11 7-4,2 0 0,-1 1 0,2 1 0,0 1-1,0 0 1,40-15 0,-53 25 14,1 0-1,-1 1 0,0-1 1,1 1-1,-1 1 0,1-1 1,-1 1-1,1 0 0,-1 0 0,6 3 1,-7-3-6,-2-1-4,0 1 1,-1-1-1,1 1 0,0-1 1,0 1-1,-1 0 1,1 0-1,0 0 0,-1 0 1,1 0-1,-1 0 0,0 1 1,1-1-1,-1 0 0,0 1 1,0-1-1,2 4 1,2 0 29,7 8 81,0 0-1,-1 1 0,0 0 0,17 31 0,11 15 151,-37-59-264,-1 1 0,1 0 0,0 0 1,0 0-1,0-1 0,0 1 0,0-1 1,0 0-1,0 0 0,1 0 0,-1 0 0,0 0 1,1 0-1,-1 0 0,1-1 0,-1 1 1,1-1-1,-1 0 0,1 1 0,-1-1 1,1 0-1,3-1 0,2-1 6,0 1 0,-1-1 0,1-1 0,12-5 0,-11 5-23,36-17 57,-1-1-1,0-3 1,45-32 0,-44 27 40,92-45 0,-133 72-53,0 1 0,-1 0 0,1 0 0,0 0 0,0 0 0,0 0-1,0 1 1,0 0 0,0 0 0,0 0 0,0 0 0,-1 1 0,1-1 0,0 1 0,0 0 0,0 0 0,-1 1 0,1-1 0,0 1 0,-1 0 0,1 0 0,-1 0 0,0 0 0,0 0 0,0 1 0,0 0 0,0-1 0,0 1 0,-1 0 0,1 0-1,-1 1 1,3 3 0,7 13 142,-1 0 0,0 0 0,-2 2 0,9 28 0,-12-34-112,12 36 156,31 77 225,-41-112-379,0-1 0,1 1 1,1-2-1,0 1 0,15 16 0,-21-28-58,0 0 1,0-1-1,0 1 0,1-1 1,-1 0-1,1 0 0,0 0 0,0 0 1,-1-1-1,2 0 0,-1 0 1,0-1-1,0 1 0,11 1 1,-7-3-46,1 0 1,-1 0 0,0-1 0,0 0 0,1 0-1,-1-1 1,0 0 0,10-4 0,12-8-307,0 0-1,-1-2 1,50-35-1,106-89-2720,-5-16-4702,-175 150 7419,70-60-1932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6T08:39:25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1 180 872,'21'-27'1068,"1"2"0,1 0 0,1 2 0,1 1 1,41-29-1,-63 50-993,-1 0 0,1 0 1,-1 0-1,1 0 0,0 1 1,0-1-1,-1 1 0,1 0 0,0 0 1,0 0-1,-1 0 0,1 0 1,0 0-1,0 1 0,-1 0 1,1-1-1,0 1 0,-1 0 0,1 0 1,3 2-1,1 1 56,-1-1-1,0 1 1,-1 0-1,1 1 1,-1-1 0,7 7-1,7 13 207,0 1 1,-2 1-1,14 28 0,24 34 228,-46-74-493,9 12 93,1 0 0,1-2 0,41 40-1,-53-57-139,0-1-1,1 0 1,0 0-1,0-1 1,0 0-1,0-1 1,1 0-1,0 0 0,0-1 1,0 0-1,0-1 1,0 0-1,1 0 1,-1-2-1,19 1 1,14-5 24,-1-1 1,0-3 0,-1-1 0,70-25 0,158-79 79,-165 66-87,-39 17-14,-38 15 39,2 2 0,-1 1 0,1 2 0,39-9 0,-64 18 91,4 5 26,-2 0-134,0 1 1,-1-1-1,1 1 1,-1 0-1,0 0 1,0 1-1,0-1 0,-1 1 1,0 0-1,0 0 1,0 1-1,-1-1 1,0 1-1,0 0 0,-1 0 1,3 10-1,2 7 83,0-1 0,2 0 0,1 0 0,22 35 0,-28-51-106,0 0-1,1-1 1,0 0 0,0 0-1,0 0 1,1 0 0,0-1-1,0 0 1,0 0 0,1-1-1,-1 0 1,1 0 0,0 0-1,0-1 1,1 0 0,-1 0-1,15 3 1,-8-8 40,25-13-23,0-1 1,-1-2-1,-1-2 1,-1-1-1,45-34 1,-36 23-20,1 3 1,83-39 0,-125 67-20,1 0 0,-1 0 0,1 0 0,-1 0 0,1 1 0,-1 0 0,1 0 0,-1 0 0,1 1 0,-1-1 0,1 1 0,-1 0 0,7 3 0,0 0 5,0 0 1,-1 1-1,0 0 1,10 7-1,48 36 11,-41-28-53,2 0-1,43 21 0,-61-36-139,0 0 0,0-1 0,1 0 0,0-1 1,-1 0-1,1-1 0,0-1 0,0 0 0,1 0 0,20-3 0,-6-2-1528,0-1-1,0-2 0,-1-1 0,40-17 1,8-7-470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6T08:39:26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0 176 44,'0'0'1627,"9"-6"-836,202-140 4391,-204 143-5003,-1-1 1,0 1-1,1 1 0,-1-1 1,1 1-1,0 0 0,9-1 1,-14 3-135,3-1 331,3 4-26,5 3-166,-1 0 0,1 2 0,-1-1 0,-1 1-1,1 1 1,-2 0 0,13 13 0,36 42 467,-39-40-484,1 0-1,2-2 1,0 0 0,1-1 0,1-2-1,41 25 1,-57-42-143,-1 0-1,1 0 1,-1-1 0,1 1-1,-1-2 1,1 0 0,0 0-1,-1 0 1,1-1 0,0 0-1,-1-1 1,17-5 0,11-4 6,0-2 0,-1-1 0,43-25 0,-4 2 5,4 0 15,94-39-19,-143 65 34,0 1 0,1 2 1,56-9-1,-80 16-1,0 1 0,1-1 0,-1 2 0,0-1 0,1 1-1,-1 0 1,0 0 0,0 1 0,1-1 0,-1 1 0,-1 1 0,1-1 0,0 1 0,0 0 0,-1 1 0,9 6-1,0 3 191,0 1 0,0 0 0,22 32 0,-23-28-83,1 0 0,20 19-1,-27-32-121,0 0 1,1 0-1,0 0 0,0-1 0,0 0 1,1-1-1,10 4 0,-6-8 42,25-9-19,-1-1 1,0-3-1,-1-1 1,45-25-1,56-23 104,-105 56-109,-29 7-61,0 1 0,0-1 1,0 0-1,-1 1 1,1 0-1,0 0 1,0 0-1,0 0 1,-1 0-1,1 0 0,-1 1 1,1-1-1,-1 1 1,1 0-1,-1 0 1,3 3-1,-1-2 14,8 8-9,1 0 0,20 27 1,-28-31-205,1 0 1,-1-1 0,1 0 0,0 0 0,1 0-1,-1 0 1,1-1 0,0 0 0,0 0 0,1-1 0,0 0-1,-1-1 1,17 6 0,-13-7-1284,0 0-1,0-1 1,1 0 0,-1-1-1,21-2 1,6-1-774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6T08:39:33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1 307 20,'0'0'8507,"14"-10"-8016,96-62 1200,221-108 0,-319 174-1614,1 0 22,0 0-1,0 1 0,0 0 1,1 1-1,-1 0 1,1 1-1,0 1 0,0 0 1,23 0-1,-22 3 5,0 1-1,0 0 1,0 0-1,-1 2 1,1 0-1,-1 0 1,20 10-1,-15-3 74,-1 1-1,1 1 0,-2 1 0,0 0 0,27 30 1,62 92 613,-80-98-586,2-1 1,2-1-1,42 39 1,-64-68-160,-1-1 0,2 0 0,-1 0 1,1-1-1,0 0 0,0 0 0,0-1 1,1 0-1,-1-1 0,1 0 0,0-1 1,0 0-1,0 0 0,0-1 0,0 0 1,1-1-1,-1 0 0,18-3 0,19-7 67,0-2-1,67-28 0,94-52 128,-207 91-236,1 1 0,-1-1 1,1 0-1,0 1 0,-1-1 0,1 1 1,-1 0-1,1-1 0,0 1 0,-1 0 0,1 0 1,0 0-1,-1 0 0,3 0 0,5 1 46,-2 4 20,-1-1-35,0 1 0,-1-1 0,1 1 0,-1 1 1,0-1-1,0 1 0,-1-1 0,0 2 0,0-1 1,0 0-1,-1 1 0,5 12 0,-1 4 88,-1 0-10,1-1 0,1 0 0,1 0 0,1-1 0,21 34 0,-29-54-101,-1 0 0,1 1-1,-1-1 1,1 0-1,-1 0 1,1 0 0,0 0-1,-1 0 1,1-1-1,0 1 1,0 0 0,-1-1-1,1 1 1,0-1-1,0 0 1,0 0-1,0 0 1,0 0 0,0 0-1,0 0 1,0 0-1,-1 0 1,1-1 0,0 1-1,0-1 1,0 1-1,2-2 1,45-24 72,-43 22-77,60-41 82,82-72 1,-25 19-35,-87 71-37,133-92 48,-142 102-69,1 1 0,1 2 0,1 1 0,38-12 0,-56 22 5,0 1-1,0 0 1,0 1-1,0 0 1,1 1-1,-1 0 1,0 1-1,0 0 1,0 1-1,0 1 1,23 7 0,5 6-115,0 1 1,40 24 0,11 5-923,23 0-2374,-34-25-5631,-51-18 6705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6T08:39:34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1 200 48,'0'0'805,"8"-8"-31,21-17 56,1 1 1,0 1-1,2 2 0,0 2 1,2 1-1,0 1 1,67-23-1,-96 39-700,1-1 0,0 1-1,0 1 1,0-1 0,0 1 0,0 0 0,0 0-1,0 1 1,-1 0 0,1 0 0,0 0 0,0 1-1,0-1 1,-1 1 0,1 1 0,-1-1 0,0 1-1,6 4 1,6 5 171,-1 1-1,-1 0 1,26 31-1,-2-4 113,-19-21-245,6 8 11,1-2 1,1-1 0,1-1-1,1-1 1,1-2-1,37 19 1,-57-35-143,1 0 1,0-1-1,-1-1 0,1 0 0,0 0 1,0-1-1,0-1 0,0 0 1,1 0-1,18-5 0,12-3 79,64-21-1,195-89 154,-117 42-134,-181 74-102,0 1-1,0 0 0,1 0 0,-1 0 0,1 0 0,-1 1 1,1-1-1,-1 1 0,1 0 0,-1 1 0,1-1 1,-1 1-1,1 0 0,-1 0 0,1 0 0,-1 1 1,0 0-1,0-1 0,0 1 0,0 1 0,4 2 0,5 5 121,0 1 0,-1 0 0,0 1-1,14 19 1,16 15 78,-35-39-210,-1-1 0,1-1 0,-1 1 0,2-1 0,-1 0 0,0-1 0,1 0 0,0 0 0,0 0 0,0-1 1,1 0-1,-1-1 0,1 0 0,-1 0 0,1-1 0,0 0 0,-1-1 0,1 0 0,0 0 0,0 0 0,-1-1 0,1-1 0,16-4 0,234-86 217,-117 38-150,-137 52-64,0 1 0,0 0 0,0 0 0,0 0-1,1 1 1,-1 0 0,0 0 0,0 0 0,0 1 0,1-1 0,-1 1 0,0 1 0,9 2 0,4 4 76,-1 0 0,25 16 0,-29-16-70,0-1 1,0 0-1,24 8 1,-21-10-470,1-2 1,0 0 0,1-1 0,-1-1 0,0-1 0,0 0-1,20-3 1,66-14-7682,-103 17 8115,42-9-2324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6T08:39:43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1 203 324,'10'-6'980,"386"-183"6952,-392 188-7842,-1-1 0,2 1 1,-1 0-1,0 0 0,0 0 0,0 1 0,0 0 0,0-1 0,1 1 1,-1 1-1,0-1 0,0 1 0,0-1 0,0 1 0,1 1 0,-1-1 1,-1 0-1,1 1 0,0 0 0,0 0 0,-1 0 0,1 0 0,-1 1 1,1-1-1,-1 1 0,0 0 0,3 3 0,8 10 156,0 1-1,0 1 0,-2 0 1,11 20-1,-6-10-91,14 20 174,1-1 0,43 47 1,-64-82-278,0 0 0,1-1 0,0 0 0,0-1 0,1-1 0,0 0 0,1-1 0,0 0 1,1-1-1,-1 0 0,1-1 0,23 5 0,-24-9-25,1-1 0,0 0 1,-1-1-1,1-1 0,0 0 0,-1-1 0,1-1 0,17-5 1,115-45 137,-120 42-136,159-69 61,53-20 55,-231 97-93,0 0 0,0 0 0,0 1 0,1 0 0,-1 0 0,1 1 0,-1 0 0,1 1 0,-1 0 0,1 0 0,9 2 0,-12-1 29,0 1 0,0 1 0,0-1 0,0 1 0,0 0 1,-1 0-1,1 1 0,-1-1 0,0 1 0,0 1 0,0-1 0,-1 1 0,1 0 0,4 6 0,21 29 390,-26-32-410,1-1 0,0 0 1,1 1-1,-1-2 0,2 1 0,-1-1 0,1 0 1,-1 0-1,2-1 0,-1 1 0,1-2 1,-1 1-1,12 4 0,-16-8-52,-1-1 0,1 1 0,-1-1 0,1 1 0,-1-1 0,1 0-1,-1 0 1,1 0 0,-1 0 0,1-1 0,-1 1 0,1-1 0,-1 1 0,5-3 0,3 0 13,48-10 91,95-34-1,-75 20-67,-15 6-13,-28 8 10,1 2 0,66-13 0,-94 23 7,0 1 1,0 1-1,0-1 0,0 1 1,-1 0-1,1 1 0,0 0 1,0 0-1,7 4 1,67 35 191,-15-7-206,-38-24-368,0-1 1,1-1-1,0-2 1,53 4-1,21-6-2943,-2-8-4770,-50 1 5567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3AE46E-A4E0-4923-8F0F-C5649FEB5A3E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C721B-7951-479D-B323-2E90B4908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14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C721B-7951-479D-B323-2E90B4908D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31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Note the input shape is the desired size of the image 150x150 with 3 bytes color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Only 1 output neuron. It will contain a value from 0-1 where 0 for 1 class ('cats') and 1 for the other ('dogs')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C721B-7951-479D-B323-2E90B4908D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86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We can tweak learning rate by change the </a:t>
            </a:r>
            <a:r>
              <a:rPr 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lr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parameter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C721B-7951-479D-B323-2E90B4908D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29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Pass training and validation generator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C721B-7951-479D-B323-2E90B4908D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08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are going to use clean dataset But we are going to hit some of those issues above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these skill will able to deal with other datasets that may not be as clean as this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C721B-7951-479D-B323-2E90B4908D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55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above technique to solve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C721B-7951-479D-B323-2E90B4908D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11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are going to use clean dataset But we are going to hit some of those issues above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these skill will able to deal with other datasets that may not be as clean as this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C721B-7951-479D-B323-2E90B4908D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70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Cái hay của TF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là: </a:t>
            </a:r>
            <a:r>
              <a:rPr lang="en-US" dirty="0" err="1"/>
              <a:t>Nếu</a:t>
            </a:r>
            <a:r>
              <a:rPr lang="en-US" dirty="0"/>
              <a:t> ta bỏ </a:t>
            </a:r>
            <a:r>
              <a:rPr lang="en-US" dirty="0" err="1"/>
              <a:t>anh</a:t>
            </a:r>
            <a:r>
              <a:rPr lang="en-US" dirty="0"/>
              <a:t> vào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con đã được </a:t>
            </a:r>
            <a:r>
              <a:rPr lang="en-US" dirty="0" err="1"/>
              <a:t>đặt</a:t>
            </a:r>
            <a:r>
              <a:rPr lang="en-US" dirty="0"/>
              <a:t> tên thì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ImageDataGenerator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gắn</a:t>
            </a:r>
            <a:r>
              <a:rPr lang="en-US" dirty="0"/>
              <a:t> nhận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</a:t>
            </a:r>
          </a:p>
          <a:p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cái này </a:t>
            </a:r>
            <a:r>
              <a:rPr lang="en-US" dirty="0" err="1"/>
              <a:t>cho</a:t>
            </a:r>
            <a:r>
              <a:rPr lang="en-US" dirty="0"/>
              <a:t> dataset </a:t>
            </a:r>
            <a:r>
              <a:rPr lang="en-US" dirty="0" err="1"/>
              <a:t>chó</a:t>
            </a:r>
            <a:r>
              <a:rPr lang="en-US" dirty="0"/>
              <a:t> với </a:t>
            </a:r>
            <a:r>
              <a:rPr lang="en-US" dirty="0" err="1"/>
              <a:t>mèo</a:t>
            </a:r>
            <a:r>
              <a:rPr lang="en-US" dirty="0"/>
              <a:t>.</a:t>
            </a:r>
          </a:p>
          <a:p>
            <a:r>
              <a:rPr lang="en-US" dirty="0"/>
              <a:t>Sau khi </a:t>
            </a:r>
            <a:r>
              <a:rPr lang="en-US" dirty="0" err="1"/>
              <a:t>gắn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rồi thì </a:t>
            </a:r>
            <a:r>
              <a:rPr lang="en-US" dirty="0" err="1"/>
              <a:t>chúng</a:t>
            </a:r>
            <a:r>
              <a:rPr lang="en-US" dirty="0"/>
              <a:t> ta chia </a:t>
            </a:r>
            <a:r>
              <a:rPr lang="en-US" dirty="0" err="1"/>
              <a:t>thành</a:t>
            </a:r>
            <a:r>
              <a:rPr lang="en-US" dirty="0"/>
              <a:t> Training set </a:t>
            </a:r>
            <a:r>
              <a:rPr lang="en-US" dirty="0" err="1"/>
              <a:t>và</a:t>
            </a:r>
            <a:r>
              <a:rPr lang="en-US" dirty="0"/>
              <a:t> Validation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C721B-7951-479D-B323-2E90B4908D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86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</a:rPr>
              <a:t>Sử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dụng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sz="1200" b="0" dirty="0" err="1">
                <a:solidFill>
                  <a:srgbClr val="9C5BCD"/>
                </a:solidFill>
                <a:effectLst/>
                <a:latin typeface="Consolas" panose="020B0609020204030204" pitchFamily="49" charset="0"/>
              </a:rPr>
              <a:t>ImageDataGenerator</a:t>
            </a:r>
            <a:r>
              <a:rPr lang="en-US" sz="1200" b="0" dirty="0">
                <a:solidFill>
                  <a:srgbClr val="9C5BC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C5BCD"/>
                </a:solidFill>
                <a:effectLst/>
                <a:latin typeface="Consolas" panose="020B0609020204030204" pitchFamily="49" charset="0"/>
              </a:rPr>
              <a:t>để</a:t>
            </a:r>
            <a:r>
              <a:rPr lang="en-US" sz="1200" b="0" dirty="0">
                <a:solidFill>
                  <a:srgbClr val="9C5BC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C5BCD"/>
                </a:solidFill>
                <a:effectLst/>
                <a:latin typeface="Consolas" panose="020B0609020204030204" pitchFamily="49" charset="0"/>
              </a:rPr>
              <a:t>hướng</a:t>
            </a:r>
            <a:r>
              <a:rPr lang="en-US" sz="1200" b="0" dirty="0">
                <a:solidFill>
                  <a:srgbClr val="9C5BC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C5BCD"/>
                </a:solidFill>
                <a:effectLst/>
                <a:latin typeface="Consolas" panose="020B0609020204030204" pitchFamily="49" charset="0"/>
              </a:rPr>
              <a:t>đến</a:t>
            </a:r>
            <a:r>
              <a:rPr lang="en-US" sz="1200" b="0" dirty="0">
                <a:solidFill>
                  <a:srgbClr val="9C5BC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C5BCD"/>
                </a:solidFill>
                <a:effectLst/>
                <a:latin typeface="Consolas" panose="020B0609020204030204" pitchFamily="49" charset="0"/>
              </a:rPr>
              <a:t>đường</a:t>
            </a:r>
            <a:r>
              <a:rPr lang="en-US" sz="1200" b="0" dirty="0">
                <a:solidFill>
                  <a:srgbClr val="9C5BC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C5BCD"/>
                </a:solidFill>
                <a:effectLst/>
                <a:latin typeface="Consolas" panose="020B0609020204030204" pitchFamily="49" charset="0"/>
              </a:rPr>
              <a:t>dẫn</a:t>
            </a:r>
            <a:r>
              <a:rPr lang="en-US" sz="1200" b="0" dirty="0">
                <a:solidFill>
                  <a:srgbClr val="9C5BCD"/>
                </a:solidFill>
                <a:effectLst/>
                <a:latin typeface="Consolas" panose="020B0609020204030204" pitchFamily="49" charset="0"/>
              </a:rPr>
              <a:t> mà </a:t>
            </a:r>
            <a:r>
              <a:rPr lang="en-US" sz="1200" b="0" dirty="0" err="1">
                <a:solidFill>
                  <a:srgbClr val="9C5BCD"/>
                </a:solidFill>
                <a:effectLst/>
                <a:latin typeface="Consolas" panose="020B0609020204030204" pitchFamily="49" charset="0"/>
              </a:rPr>
              <a:t>chúng</a:t>
            </a:r>
            <a:r>
              <a:rPr lang="en-US" sz="1200" b="0" dirty="0">
                <a:solidFill>
                  <a:srgbClr val="9C5BCD"/>
                </a:solidFill>
                <a:effectLst/>
                <a:latin typeface="Consolas" panose="020B0609020204030204" pitchFamily="49" charset="0"/>
              </a:rPr>
              <a:t> ta đã tạo như trên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C721B-7951-479D-B323-2E90B4908D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06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Data mà chưa được normalize thì </a:t>
            </a:r>
            <a:r>
              <a:rPr lang="en-US" dirty="0" err="1">
                <a:solidFill>
                  <a:srgbClr val="000000"/>
                </a:solidFill>
              </a:rPr>
              <a:t>chúng</a:t>
            </a:r>
            <a:r>
              <a:rPr lang="en-US" dirty="0">
                <a:solidFill>
                  <a:srgbClr val="000000"/>
                </a:solidFill>
              </a:rPr>
              <a:t> ta </a:t>
            </a:r>
            <a:r>
              <a:rPr lang="en-US" dirty="0" err="1">
                <a:solidFill>
                  <a:srgbClr val="000000"/>
                </a:solidFill>
              </a:rPr>
              <a:t>sử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dụng</a:t>
            </a:r>
            <a:r>
              <a:rPr lang="en-US" dirty="0">
                <a:solidFill>
                  <a:srgbClr val="000000"/>
                </a:solidFill>
              </a:rPr>
              <a:t> Parameter rescale, rescale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transform every pixel value from range [0,255] -&gt; [0,1]. See this for more information:  https://www.linkedin.com/pulse/keras-image-preprocessing-scaling-pixels-training-adwin-jahn</a:t>
            </a:r>
          </a:p>
          <a:p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Sử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dụng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hàm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flow_from_directory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để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generate data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từ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thư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mục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mình đã tạo</a:t>
            </a:r>
          </a:p>
          <a:p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Với training data set thì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chúng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ta phải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hướng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đến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thư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mục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training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và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thiết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lập target size. Trong trường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hợp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dataset của mình có nhiều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hình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dạng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hoặc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kích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thước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khác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nhau thì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chúng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ta resize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về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một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kích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thước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đó là 150x150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chẳng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hạn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Batch size =20, ví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dụ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2000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tấm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hình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thì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sẽ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chia ra làm 100 batch,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mỗi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batch là 20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tấm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Vì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là bài toán phần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loại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chó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với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mèo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thì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chúng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để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là binary class mode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C721B-7951-479D-B323-2E90B4908D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33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</a:rPr>
              <a:t>Tương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tự</a:t>
            </a:r>
            <a:r>
              <a:rPr lang="en-US" dirty="0">
                <a:solidFill>
                  <a:srgbClr val="000000"/>
                </a:solidFill>
              </a:rPr>
              <a:t> với validation thì </a:t>
            </a:r>
            <a:r>
              <a:rPr lang="en-US" dirty="0" err="1">
                <a:solidFill>
                  <a:srgbClr val="000000"/>
                </a:solidFill>
              </a:rPr>
              <a:t>chúng</a:t>
            </a:r>
            <a:r>
              <a:rPr lang="en-US" dirty="0">
                <a:solidFill>
                  <a:srgbClr val="000000"/>
                </a:solidFill>
              </a:rPr>
              <a:t> ta phải trỏ </a:t>
            </a:r>
            <a:r>
              <a:rPr lang="en-US" dirty="0" err="1">
                <a:solidFill>
                  <a:srgbClr val="000000"/>
                </a:solidFill>
              </a:rPr>
              <a:t>về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thư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mục</a:t>
            </a:r>
            <a:r>
              <a:rPr lang="en-US" dirty="0">
                <a:solidFill>
                  <a:srgbClr val="000000"/>
                </a:solidFill>
              </a:rPr>
              <a:t> validation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C721B-7951-479D-B323-2E90B4908D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2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Inter"/>
              </a:rPr>
              <a:t>Conv Layer</a:t>
            </a:r>
            <a:r>
              <a:rPr lang="en-US" b="0" i="0" dirty="0">
                <a:effectLst/>
                <a:latin typeface="Inter"/>
              </a:rPr>
              <a:t>: This layer will extract features from image.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Inter"/>
              </a:rPr>
              <a:t>Pooling Layer(Lớp </a:t>
            </a:r>
            <a:r>
              <a:rPr lang="en-US" b="1" i="0" dirty="0" err="1">
                <a:effectLst/>
                <a:latin typeface="Inter"/>
              </a:rPr>
              <a:t>tổng</a:t>
            </a:r>
            <a:r>
              <a:rPr lang="en-US" b="1" i="0" dirty="0">
                <a:effectLst/>
                <a:latin typeface="Inter"/>
              </a:rPr>
              <a:t> </a:t>
            </a:r>
            <a:r>
              <a:rPr lang="en-US" b="1" i="0" dirty="0" err="1">
                <a:effectLst/>
                <a:latin typeface="Inter"/>
              </a:rPr>
              <a:t>hợp</a:t>
            </a:r>
            <a:r>
              <a:rPr lang="en-US" b="1" i="0" dirty="0">
                <a:effectLst/>
                <a:latin typeface="Inter"/>
              </a:rPr>
              <a:t>)</a:t>
            </a:r>
            <a:r>
              <a:rPr lang="en-US" b="0" i="0" dirty="0">
                <a:effectLst/>
                <a:latin typeface="Inter"/>
              </a:rPr>
              <a:t>: </a:t>
            </a:r>
            <a:r>
              <a:rPr lang="en-US" b="0" i="0" dirty="0" err="1">
                <a:effectLst/>
                <a:latin typeface="Inter"/>
              </a:rPr>
              <a:t>Đứng</a:t>
            </a:r>
            <a:r>
              <a:rPr lang="en-US" b="0" i="0" dirty="0">
                <a:effectLst/>
                <a:latin typeface="Inter"/>
              </a:rPr>
              <a:t> </a:t>
            </a:r>
            <a:r>
              <a:rPr lang="en-US" b="0" i="0" dirty="0" err="1">
                <a:effectLst/>
                <a:latin typeface="Inter"/>
              </a:rPr>
              <a:t>sau</a:t>
            </a:r>
            <a:r>
              <a:rPr lang="en-US" b="0" i="0" dirty="0">
                <a:effectLst/>
                <a:latin typeface="Inter"/>
              </a:rPr>
              <a:t> Conv layer </a:t>
            </a:r>
            <a:r>
              <a:rPr lang="en-US" b="0" i="0" dirty="0" err="1">
                <a:effectLst/>
                <a:latin typeface="Inter"/>
              </a:rPr>
              <a:t>để</a:t>
            </a:r>
            <a:r>
              <a:rPr lang="en-US" b="0" i="0" dirty="0">
                <a:effectLst/>
                <a:latin typeface="Inter"/>
              </a:rPr>
              <a:t> </a:t>
            </a:r>
            <a:r>
              <a:rPr lang="en-US" b="0" i="0" dirty="0" err="1">
                <a:effectLst/>
                <a:latin typeface="Inter"/>
              </a:rPr>
              <a:t>đơn</a:t>
            </a:r>
            <a:r>
              <a:rPr lang="en-US" b="0" i="0" dirty="0">
                <a:effectLst/>
                <a:latin typeface="Inter"/>
              </a:rPr>
              <a:t> </a:t>
            </a:r>
            <a:r>
              <a:rPr lang="en-US" b="0" i="0" dirty="0" err="1">
                <a:effectLst/>
                <a:latin typeface="Inter"/>
              </a:rPr>
              <a:t>giản</a:t>
            </a:r>
            <a:r>
              <a:rPr lang="en-US" b="0" i="0" dirty="0">
                <a:effectLst/>
                <a:latin typeface="Inter"/>
              </a:rPr>
              <a:t> </a:t>
            </a:r>
            <a:r>
              <a:rPr lang="en-US" b="0" i="0" dirty="0" err="1">
                <a:effectLst/>
                <a:latin typeface="Inter"/>
              </a:rPr>
              <a:t>hoá</a:t>
            </a:r>
            <a:r>
              <a:rPr lang="en-US" b="0" i="0" dirty="0">
                <a:effectLst/>
                <a:latin typeface="Inter"/>
              </a:rPr>
              <a:t> thông tin </a:t>
            </a:r>
            <a:r>
              <a:rPr lang="en-US" b="0" i="0" dirty="0" err="1">
                <a:effectLst/>
                <a:latin typeface="Inter"/>
              </a:rPr>
              <a:t>đầu</a:t>
            </a:r>
            <a:r>
              <a:rPr lang="en-US" b="0" i="0" dirty="0">
                <a:effectLst/>
                <a:latin typeface="Inter"/>
              </a:rPr>
              <a:t> ra, </a:t>
            </a:r>
            <a:r>
              <a:rPr lang="en-US" b="0" i="0" dirty="0" err="1">
                <a:effectLst/>
                <a:latin typeface="Inter"/>
              </a:rPr>
              <a:t>giảm</a:t>
            </a:r>
            <a:r>
              <a:rPr lang="en-US" b="0" i="0" dirty="0">
                <a:effectLst/>
                <a:latin typeface="Inter"/>
              </a:rPr>
              <a:t> </a:t>
            </a:r>
            <a:r>
              <a:rPr lang="en-US" b="0" i="0" dirty="0" err="1">
                <a:effectLst/>
                <a:latin typeface="Inter"/>
              </a:rPr>
              <a:t>bớt</a:t>
            </a:r>
            <a:r>
              <a:rPr lang="en-US" b="0" i="0" dirty="0">
                <a:effectLst/>
                <a:latin typeface="Inter"/>
              </a:rPr>
              <a:t> số </a:t>
            </a:r>
            <a:r>
              <a:rPr lang="en-US" b="0" i="0" dirty="0" err="1">
                <a:effectLst/>
                <a:latin typeface="Inter"/>
              </a:rPr>
              <a:t>lượng</a:t>
            </a:r>
            <a:r>
              <a:rPr lang="en-US" b="0" i="0" dirty="0">
                <a:effectLst/>
                <a:latin typeface="Inter"/>
              </a:rPr>
              <a:t> neuron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Inter"/>
              </a:rPr>
              <a:t>Fully Connected Layer</a:t>
            </a:r>
            <a:r>
              <a:rPr lang="en-US" b="0" i="0" dirty="0">
                <a:effectLst/>
                <a:latin typeface="Inter"/>
              </a:rPr>
              <a:t>: It connect the network from a layer to another layer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Inter"/>
              </a:rPr>
              <a:t>Output Layer</a:t>
            </a:r>
            <a:r>
              <a:rPr lang="en-US" b="0" i="0" dirty="0">
                <a:effectLst/>
                <a:latin typeface="Inter"/>
              </a:rPr>
              <a:t>: It is the predicted values layer.</a:t>
            </a:r>
          </a:p>
          <a:p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C721B-7951-479D-B323-2E90B4908D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72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BA4E9-F232-4446-856E-B9755CB6F7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BED5D0-855E-4766-99F7-AB336C51F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0DECA-2E5D-4982-A59E-4992613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1707F-4979-4468-A598-9C82DAD8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2BC56-6F4E-4996-874C-EEAC32BFA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1330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EC532-22DB-4AA3-80DB-C6D5427A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CF4241-65BA-432B-9047-5404A2DAB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9EBA3-6E59-43DC-B033-5B84123DD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72205-AEC4-4861-83A9-7A9D84245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D4C26-B11C-46FD-A4C0-0CDC830D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5532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5A0A1C-F7B7-4B0B-B341-A4821AB968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F831D-0B5A-4275-84CF-F83CEA423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185AD-0333-4A25-8E60-18BC9A4B1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34422-D8C6-40A5-83D7-79BC90AE8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C31A0-313B-4BDA-87FB-7D94945BB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60613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B95B-3EC6-44CF-9783-80419A802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EE44F-8568-44ED-A406-E110CD945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2840A-65A3-46F5-B3E2-995BA30FE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DE3A3-2DE1-48E0-9AFA-106C1AA22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F2C5-24BB-4F8A-B5BE-4D45ECD83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41576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472D-D035-45BD-B714-BE83F37AD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525D4-2022-418A-B63A-F529F4A24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1C89D-8378-47B5-9A07-F6B6AB27D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FB398-484D-4B6D-9057-C38696BC9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33E90-D873-48AA-83BC-5C4A819A5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29430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67C9-E28A-48C1-B3EB-B275C6944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518D7-1ABC-4BCF-A5F5-416022549A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6E2EE5-6A13-4519-B7B5-76834A8BB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49F46-FAB9-4138-A382-0CA9067D0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31389-C970-4847-88BC-867310FE9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08F84-F325-4944-AD9B-8D412D761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48809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2A113-D410-4481-8756-10E149423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540CD-B428-4EC0-882D-FE505EC03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6C462-DEFA-4831-AC81-CDC4A0D8F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E43E7D-36A7-4A28-A628-1161AA0427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3FE6AA-01AD-46FC-959A-23F1856084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F9F7B-54F9-434A-8A0A-7F2582CDC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3DD30E-F4FC-4010-9C6A-F19B7C7B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E7C7AA-5ABD-4D4B-A05D-C0AD7F7EB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18560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CAC6-6449-49AF-B449-7BC1B9B3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780365-627B-43C3-9013-761091B34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7AFDB-782F-47DC-AF4B-F32F8756E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13832-E14E-41BE-A673-BEB4289C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2378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A896C2-186E-434C-9BBA-8672954E1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09D0FC-9CE2-499B-962C-D3D914FB6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4C4D0-C493-4C73-A988-40FA0B1A4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06070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A7654-5FA2-4DC2-A1EF-C900224A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FE405-73B7-43D1-AA71-C67D757EB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2B6A5-04CB-4925-8BEB-F93FA446C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38D3F9-2EFD-4CC0-B96A-C2C1BBF03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7D938-31DD-476D-A5B1-1DB1F1557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62C77-F247-4582-889F-E5332977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41665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1CF9D-F6BB-4723-8765-684420F64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3027EB-002A-4809-B002-D5B45269D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FD93C6-6D4A-4696-9D11-5815280A2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52186-762D-4890-ABE4-05312E1A4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8E6BD-19F6-4B83-91CC-99D7C099C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C0AA92-748F-4877-BC3C-D67B119C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63278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3A2DDD-0CB8-4F77-BBE0-A4697D984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A472F-7FE7-43D2-8A48-2B0B2E713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3ADCB-143B-46CB-9F99-63B99156BF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CD0A4-2CBC-4DF8-B213-F8CCAB98E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4665-54BC-4C50-B084-7B34A1B2B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0123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dogs-vs-cats/overvie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3.png"/><Relationship Id="rId12" Type="http://schemas.openxmlformats.org/officeDocument/2006/relationships/customXml" Target="../ink/ink5.xml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4.png"/><Relationship Id="rId14" Type="http://schemas.openxmlformats.org/officeDocument/2006/relationships/customXml" Target="../ink/ink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coursera.org/learn/convolutional-neural-networks-tensorflo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4.svg"/><Relationship Id="rId7" Type="http://schemas.openxmlformats.org/officeDocument/2006/relationships/hyperlink" Target="https://en.wikipedia.org/wiki/Tabby_ca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11" Type="http://schemas.openxmlformats.org/officeDocument/2006/relationships/hyperlink" Target="https://en.wikipedia.org/wiki/Akita_(dog)" TargetMode="External"/><Relationship Id="rId5" Type="http://schemas.openxmlformats.org/officeDocument/2006/relationships/hyperlink" Target="https://en.wiktionary.org/wiki/cat" TargetMode="External"/><Relationship Id="rId10" Type="http://schemas.openxmlformats.org/officeDocument/2006/relationships/image" Target="../media/image8.jpg"/><Relationship Id="rId4" Type="http://schemas.openxmlformats.org/officeDocument/2006/relationships/image" Target="../media/image5.jpg"/><Relationship Id="rId9" Type="http://schemas.openxmlformats.org/officeDocument/2006/relationships/hyperlink" Target="https://www.peakpx.com/9202/tan-short-coat-medium-sized-do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7E5BD90-D757-4A5A-B36B-7516B6916284}"/>
              </a:ext>
            </a:extLst>
          </p:cNvPr>
          <p:cNvSpPr/>
          <p:nvPr/>
        </p:nvSpPr>
        <p:spPr>
          <a:xfrm rot="5400000">
            <a:off x="2667000" y="-2667000"/>
            <a:ext cx="6858000" cy="12192000"/>
          </a:xfrm>
          <a:prstGeom prst="rect">
            <a:avLst/>
          </a:prstGeom>
          <a:gradFill>
            <a:gsLst>
              <a:gs pos="34000">
                <a:srgbClr val="0077B6"/>
              </a:gs>
              <a:gs pos="100000">
                <a:srgbClr val="CAF0F8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FC37F2-72B1-4546-8C61-BDF6E8E258CA}"/>
              </a:ext>
            </a:extLst>
          </p:cNvPr>
          <p:cNvSpPr/>
          <p:nvPr/>
        </p:nvSpPr>
        <p:spPr>
          <a:xfrm>
            <a:off x="0" y="0"/>
            <a:ext cx="7208196" cy="6858000"/>
          </a:xfrm>
          <a:custGeom>
            <a:avLst/>
            <a:gdLst>
              <a:gd name="connsiteX0" fmla="*/ 0 w 7597302"/>
              <a:gd name="connsiteY0" fmla="*/ 0 h 6858000"/>
              <a:gd name="connsiteX1" fmla="*/ 1834501 w 7597302"/>
              <a:gd name="connsiteY1" fmla="*/ 0 h 6858000"/>
              <a:gd name="connsiteX2" fmla="*/ 7597302 w 7597302"/>
              <a:gd name="connsiteY2" fmla="*/ 4068589 h 6858000"/>
              <a:gd name="connsiteX3" fmla="*/ 7597302 w 7597302"/>
              <a:gd name="connsiteY3" fmla="*/ 4090507 h 6858000"/>
              <a:gd name="connsiteX4" fmla="*/ 1729899 w 7597302"/>
              <a:gd name="connsiteY4" fmla="*/ 6858000 h 6858000"/>
              <a:gd name="connsiteX5" fmla="*/ 0 w 759730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97302" h="6858000">
                <a:moveTo>
                  <a:pt x="0" y="0"/>
                </a:moveTo>
                <a:lnTo>
                  <a:pt x="1834501" y="0"/>
                </a:lnTo>
                <a:lnTo>
                  <a:pt x="7597302" y="4068589"/>
                </a:lnTo>
                <a:lnTo>
                  <a:pt x="7597302" y="4090507"/>
                </a:lnTo>
                <a:lnTo>
                  <a:pt x="17298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tile tx="-2076450" ty="114300" sx="90000" sy="9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AD09A-9514-4563-9470-7879D7B551AE}"/>
              </a:ext>
            </a:extLst>
          </p:cNvPr>
          <p:cNvSpPr txBox="1"/>
          <p:nvPr/>
        </p:nvSpPr>
        <p:spPr>
          <a:xfrm>
            <a:off x="5959228" y="1330258"/>
            <a:ext cx="449786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Convolutional Neural Networks in </a:t>
            </a:r>
            <a:r>
              <a:rPr lang="en-US" sz="4400" b="1" dirty="0" err="1">
                <a:solidFill>
                  <a:schemeClr val="bg1"/>
                </a:solidFill>
              </a:rPr>
              <a:t>Tensorflow</a:t>
            </a:r>
            <a:endParaRPr lang="vi-VN" sz="4000" b="1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9706B67-B403-43F3-8EFF-5CEE8D29FC48}"/>
              </a:ext>
            </a:extLst>
          </p:cNvPr>
          <p:cNvSpPr/>
          <p:nvPr/>
        </p:nvSpPr>
        <p:spPr>
          <a:xfrm>
            <a:off x="5925360" y="307683"/>
            <a:ext cx="1282836" cy="53502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HOME</a:t>
            </a:r>
            <a:endParaRPr lang="vi-VN" b="1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4CEB4F-21FE-4D63-B18D-CDC522088360}"/>
              </a:ext>
            </a:extLst>
          </p:cNvPr>
          <p:cNvSpPr/>
          <p:nvPr/>
        </p:nvSpPr>
        <p:spPr>
          <a:xfrm>
            <a:off x="7819822" y="318581"/>
            <a:ext cx="1490764" cy="53502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CONTENTS</a:t>
            </a:r>
            <a:endParaRPr lang="vi-VN" b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9F6A9F-FA53-4519-9711-BE145BA4E70C}"/>
              </a:ext>
            </a:extLst>
          </p:cNvPr>
          <p:cNvSpPr/>
          <p:nvPr/>
        </p:nvSpPr>
        <p:spPr>
          <a:xfrm>
            <a:off x="9922213" y="321013"/>
            <a:ext cx="1842175" cy="53502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CONTRIBUTORS</a:t>
            </a:r>
            <a:endParaRPr lang="vi-VN" b="1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3257BB-24DA-43E7-B347-1337A5693FC4}"/>
              </a:ext>
            </a:extLst>
          </p:cNvPr>
          <p:cNvCxnSpPr>
            <a:cxnSpLocks/>
          </p:cNvCxnSpPr>
          <p:nvPr/>
        </p:nvCxnSpPr>
        <p:spPr>
          <a:xfrm>
            <a:off x="6096000" y="1006813"/>
            <a:ext cx="9273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FB38413-DA69-4F4D-A350-F2979186F328}"/>
              </a:ext>
            </a:extLst>
          </p:cNvPr>
          <p:cNvSpPr/>
          <p:nvPr/>
        </p:nvSpPr>
        <p:spPr>
          <a:xfrm>
            <a:off x="9922213" y="3429000"/>
            <a:ext cx="1842175" cy="53502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gradFill flip="none" rotWithShape="1">
                  <a:gsLst>
                    <a:gs pos="0">
                      <a:srgbClr val="0077B6"/>
                    </a:gs>
                    <a:gs pos="100000">
                      <a:srgbClr val="CAF0F8"/>
                    </a:gs>
                  </a:gsLst>
                  <a:lin ang="0" scaled="1"/>
                  <a:tileRect/>
                </a:gradFill>
                <a:latin typeface="SVN-Avo" panose="02040603050506020204" pitchFamily="18" charset="0"/>
              </a:rPr>
              <a:t>GET</a:t>
            </a:r>
            <a:r>
              <a:rPr lang="en-US">
                <a:gradFill flip="none" rotWithShape="1">
                  <a:gsLst>
                    <a:gs pos="49000">
                      <a:srgbClr val="0077B6"/>
                    </a:gs>
                    <a:gs pos="100000">
                      <a:srgbClr val="CAF0F8"/>
                    </a:gs>
                  </a:gsLst>
                  <a:lin ang="0" scaled="1"/>
                  <a:tileRect/>
                </a:gradFill>
                <a:latin typeface="SVN-Avo" panose="02040603050506020204" pitchFamily="18" charset="0"/>
              </a:rPr>
              <a:t> </a:t>
            </a:r>
            <a:r>
              <a:rPr lang="en-US">
                <a:gradFill flip="none" rotWithShape="1">
                  <a:gsLst>
                    <a:gs pos="0">
                      <a:srgbClr val="0077B6"/>
                    </a:gs>
                    <a:gs pos="100000">
                      <a:srgbClr val="90E0EF"/>
                    </a:gs>
                  </a:gsLst>
                  <a:lin ang="0" scaled="1"/>
                  <a:tileRect/>
                </a:gradFill>
                <a:latin typeface="SVN-Avo" panose="02040603050506020204" pitchFamily="18" charset="0"/>
              </a:rPr>
              <a:t>STARTED</a:t>
            </a:r>
            <a:endParaRPr lang="vi-VN">
              <a:gradFill flip="none" rotWithShape="1">
                <a:gsLst>
                  <a:gs pos="0">
                    <a:srgbClr val="0077B6"/>
                  </a:gs>
                  <a:gs pos="100000">
                    <a:srgbClr val="90E0EF"/>
                  </a:gs>
                </a:gsLst>
                <a:lin ang="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617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665BE0-D82E-43DB-8919-590BA1C60747}"/>
              </a:ext>
            </a:extLst>
          </p:cNvPr>
          <p:cNvSpPr/>
          <p:nvPr/>
        </p:nvSpPr>
        <p:spPr>
          <a:xfrm rot="5400000">
            <a:off x="5527589" y="-5527589"/>
            <a:ext cx="1136821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1BAE4-53B8-4ED4-9CD1-DA5208E5E39B}"/>
              </a:ext>
            </a:extLst>
          </p:cNvPr>
          <p:cNvSpPr txBox="1"/>
          <p:nvPr/>
        </p:nvSpPr>
        <p:spPr>
          <a:xfrm>
            <a:off x="0" y="2"/>
            <a:ext cx="12191999" cy="113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is messy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230EF8-AA69-48C8-BA66-1E8DB4EA0CD7}"/>
              </a:ext>
            </a:extLst>
          </p:cNvPr>
          <p:cNvSpPr txBox="1"/>
          <p:nvPr/>
        </p:nvSpPr>
        <p:spPr>
          <a:xfrm>
            <a:off x="1848465" y="2536799"/>
            <a:ext cx="8495070" cy="1784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latin typeface="+mj-lt"/>
                <a:ea typeface="+mj-ea"/>
                <a:cs typeface="+mj-cs"/>
              </a:rPr>
              <a:t>Use your </a:t>
            </a:r>
            <a:r>
              <a:rPr lang="en-US" sz="6000" b="1" dirty="0">
                <a:latin typeface="+mj-lt"/>
                <a:ea typeface="+mj-ea"/>
                <a:cs typeface="+mj-cs"/>
              </a:rPr>
              <a:t>Python skill</a:t>
            </a:r>
            <a:endParaRPr lang="en-US" sz="6000" b="1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WIPE THEM OUT MEME - Meme on Imgur">
            <a:extLst>
              <a:ext uri="{FF2B5EF4-FFF2-40B4-BE49-F238E27FC236}">
                <a16:creationId xmlns:a16="http://schemas.microsoft.com/office/drawing/2014/main" id="{0C608CA4-1FE7-4647-8888-7A135693C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198" y="1785242"/>
            <a:ext cx="7933601" cy="421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3331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7B5D4C-1E83-4BD1-868A-09CE254F0FFB}"/>
              </a:ext>
            </a:extLst>
          </p:cNvPr>
          <p:cNvSpPr/>
          <p:nvPr/>
        </p:nvSpPr>
        <p:spPr>
          <a:xfrm rot="5400000">
            <a:off x="2667000" y="-2667000"/>
            <a:ext cx="685800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00DD85-8564-49BC-A151-9624DE01F3F5}"/>
              </a:ext>
            </a:extLst>
          </p:cNvPr>
          <p:cNvSpPr txBox="1"/>
          <p:nvPr/>
        </p:nvSpPr>
        <p:spPr>
          <a:xfrm>
            <a:off x="1848465" y="3298722"/>
            <a:ext cx="8495070" cy="1784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Messy data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Close">
            <a:extLst>
              <a:ext uri="{FF2B5EF4-FFF2-40B4-BE49-F238E27FC236}">
                <a16:creationId xmlns:a16="http://schemas.microsoft.com/office/drawing/2014/main" id="{F75B2118-FFEC-4336-A1FF-FEBAF6AA3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09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96A5A1-416E-4890-98B6-84BF1B42D793}"/>
              </a:ext>
            </a:extLst>
          </p:cNvPr>
          <p:cNvSpPr/>
          <p:nvPr/>
        </p:nvSpPr>
        <p:spPr>
          <a:xfrm rot="5400000">
            <a:off x="-694726" y="694726"/>
            <a:ext cx="6858000" cy="5468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8E535E-F87F-4A91-8F04-D137892B291E}"/>
              </a:ext>
            </a:extLst>
          </p:cNvPr>
          <p:cNvSpPr txBox="1"/>
          <p:nvPr/>
        </p:nvSpPr>
        <p:spPr>
          <a:xfrm>
            <a:off x="634276" y="803705"/>
            <a:ext cx="4208656" cy="3034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</a:rPr>
              <a:t>TRAINING WITH DATASET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rtificial Intelligence">
            <a:extLst>
              <a:ext uri="{FF2B5EF4-FFF2-40B4-BE49-F238E27FC236}">
                <a16:creationId xmlns:a16="http://schemas.microsoft.com/office/drawing/2014/main" id="{931F86C6-B050-4174-8B77-94A80300B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7313210" y="1772638"/>
            <a:ext cx="3312723" cy="331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704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3EA37AEF-2D09-42BD-BED1-C3C29DBEDF6C}"/>
              </a:ext>
            </a:extLst>
          </p:cNvPr>
          <p:cNvSpPr txBox="1"/>
          <p:nvPr/>
        </p:nvSpPr>
        <p:spPr>
          <a:xfrm>
            <a:off x="655320" y="429030"/>
            <a:ext cx="2834640" cy="5457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Building Model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5C088DE-9C11-42BF-BCD1-3C20FC8B6680}"/>
              </a:ext>
            </a:extLst>
          </p:cNvPr>
          <p:cNvSpPr/>
          <p:nvPr/>
        </p:nvSpPr>
        <p:spPr>
          <a:xfrm rot="5400000">
            <a:off x="-1684020" y="1684020"/>
            <a:ext cx="6858000" cy="3489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647C47-EF7F-4AA3-BAB1-FACC00F24D29}"/>
              </a:ext>
            </a:extLst>
          </p:cNvPr>
          <p:cNvSpPr txBox="1"/>
          <p:nvPr/>
        </p:nvSpPr>
        <p:spPr>
          <a:xfrm>
            <a:off x="-551688" y="1945989"/>
            <a:ext cx="3489960" cy="14830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How?</a:t>
            </a:r>
            <a:endParaRPr lang="en-US" sz="5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2786161-F41D-4FD3-9E98-597F94584EE4}"/>
              </a:ext>
            </a:extLst>
          </p:cNvPr>
          <p:cNvCxnSpPr>
            <a:cxnSpLocks/>
          </p:cNvCxnSpPr>
          <p:nvPr/>
        </p:nvCxnSpPr>
        <p:spPr>
          <a:xfrm>
            <a:off x="333829" y="3428999"/>
            <a:ext cx="2604443" cy="0"/>
          </a:xfrm>
          <a:prstGeom prst="line">
            <a:avLst/>
          </a:prstGeom>
          <a:ln w="381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2" descr="Intuitively Understanding Convolutions for Deep Learning | by Irhum Shafkat  | Towards Data Science">
            <a:extLst>
              <a:ext uri="{FF2B5EF4-FFF2-40B4-BE49-F238E27FC236}">
                <a16:creationId xmlns:a16="http://schemas.microsoft.com/office/drawing/2014/main" id="{366565D9-90B7-4A1C-8124-A0D420B301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950" y="502493"/>
            <a:ext cx="4922730" cy="357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BA6492-63A8-47C5-917A-48B47FBFA06C}"/>
              </a:ext>
            </a:extLst>
          </p:cNvPr>
          <p:cNvSpPr/>
          <p:nvPr/>
        </p:nvSpPr>
        <p:spPr>
          <a:xfrm>
            <a:off x="3823789" y="1745700"/>
            <a:ext cx="2788026" cy="1137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Convolutions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61B4FC74-D5AA-4CEF-B693-DF1ED96F5FEC}"/>
              </a:ext>
            </a:extLst>
          </p:cNvPr>
          <p:cNvSpPr/>
          <p:nvPr/>
        </p:nvSpPr>
        <p:spPr>
          <a:xfrm>
            <a:off x="7268922" y="3376800"/>
            <a:ext cx="591400" cy="11093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0022F4-F4D6-4E61-B61C-584F3A7D94F1}"/>
              </a:ext>
            </a:extLst>
          </p:cNvPr>
          <p:cNvSpPr/>
          <p:nvPr/>
        </p:nvSpPr>
        <p:spPr>
          <a:xfrm>
            <a:off x="6170609" y="4749481"/>
            <a:ext cx="2788026" cy="1137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Identify Features</a:t>
            </a:r>
          </a:p>
        </p:txBody>
      </p:sp>
    </p:spTree>
    <p:extLst>
      <p:ext uri="{BB962C8B-B14F-4D97-AF65-F5344CB8AC3E}">
        <p14:creationId xmlns:p14="http://schemas.microsoft.com/office/powerpoint/2010/main" val="736025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DB4F2E-F1F3-446B-A868-4A85C4A9B010}"/>
              </a:ext>
            </a:extLst>
          </p:cNvPr>
          <p:cNvSpPr txBox="1"/>
          <p:nvPr/>
        </p:nvSpPr>
        <p:spPr>
          <a:xfrm>
            <a:off x="976313" y="363538"/>
            <a:ext cx="10239375" cy="695325"/>
          </a:xfrm>
          <a:prstGeom prst="rect">
            <a:avLst/>
          </a:prstGeom>
          <a:noFill/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>
                <a:hlinkClick r:id="rId3"/>
              </a:rPr>
              <a:t>https://www.kaggle.com/c/dogs-vs-cats/overview</a:t>
            </a:r>
            <a:endParaRPr lang="en-US" sz="280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ACD83B7-8104-4985-BBA5-59E23538A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13" y="1139825"/>
            <a:ext cx="10239375" cy="53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52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7B5D4C-1E83-4BD1-868A-09CE254F0FFB}"/>
              </a:ext>
            </a:extLst>
          </p:cNvPr>
          <p:cNvSpPr/>
          <p:nvPr/>
        </p:nvSpPr>
        <p:spPr>
          <a:xfrm rot="5400000">
            <a:off x="2667000" y="-2667000"/>
            <a:ext cx="685800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00DD85-8564-49BC-A151-9624DE01F3F5}"/>
              </a:ext>
            </a:extLst>
          </p:cNvPr>
          <p:cNvSpPr txBox="1"/>
          <p:nvPr/>
        </p:nvSpPr>
        <p:spPr>
          <a:xfrm>
            <a:off x="1848465" y="3298722"/>
            <a:ext cx="8495070" cy="1784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CONCEPTS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Thought bubble">
            <a:extLst>
              <a:ext uri="{FF2B5EF4-FFF2-40B4-BE49-F238E27FC236}">
                <a16:creationId xmlns:a16="http://schemas.microsoft.com/office/drawing/2014/main" id="{F75B2118-FFEC-4336-A1FF-FEBAF6AA3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27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665BE0-D82E-43DB-8919-590BA1C60747}"/>
              </a:ext>
            </a:extLst>
          </p:cNvPr>
          <p:cNvSpPr/>
          <p:nvPr/>
        </p:nvSpPr>
        <p:spPr>
          <a:xfrm rot="5400000">
            <a:off x="5527589" y="-5527589"/>
            <a:ext cx="1136821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1BAE4-53B8-4ED4-9CD1-DA5208E5E39B}"/>
              </a:ext>
            </a:extLst>
          </p:cNvPr>
          <p:cNvSpPr txBox="1"/>
          <p:nvPr/>
        </p:nvSpPr>
        <p:spPr>
          <a:xfrm>
            <a:off x="0" y="2"/>
            <a:ext cx="12191999" cy="113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Tensorflow</a:t>
            </a: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and </a:t>
            </a:r>
            <a:r>
              <a:rPr lang="en-US" sz="6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Keras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F3F5DB3-BD17-4700-9196-3943AC90A1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1941387"/>
              </p:ext>
            </p:extLst>
          </p:nvPr>
        </p:nvGraphicFramePr>
        <p:xfrm>
          <a:off x="0" y="1148231"/>
          <a:ext cx="12192002" cy="5721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1E97BE3A-9435-4B5B-B596-60D1C8AC5AC5}"/>
              </a:ext>
            </a:extLst>
          </p:cNvPr>
          <p:cNvSpPr/>
          <p:nvPr/>
        </p:nvSpPr>
        <p:spPr>
          <a:xfrm>
            <a:off x="3704492" y="1136822"/>
            <a:ext cx="8487507" cy="28607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9C8C8B-E0C3-4566-BABC-55B1535BCCC3}"/>
              </a:ext>
            </a:extLst>
          </p:cNvPr>
          <p:cNvSpPr/>
          <p:nvPr/>
        </p:nvSpPr>
        <p:spPr>
          <a:xfrm>
            <a:off x="3704489" y="3997251"/>
            <a:ext cx="8487507" cy="28607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24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665BE0-D82E-43DB-8919-590BA1C60747}"/>
              </a:ext>
            </a:extLst>
          </p:cNvPr>
          <p:cNvSpPr/>
          <p:nvPr/>
        </p:nvSpPr>
        <p:spPr>
          <a:xfrm rot="5400000">
            <a:off x="5527589" y="-5527589"/>
            <a:ext cx="1136821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1BAE4-53B8-4ED4-9CD1-DA5208E5E39B}"/>
              </a:ext>
            </a:extLst>
          </p:cNvPr>
          <p:cNvSpPr txBox="1"/>
          <p:nvPr/>
        </p:nvSpPr>
        <p:spPr>
          <a:xfrm>
            <a:off x="0" y="2"/>
            <a:ext cx="12191999" cy="113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Tensorflow</a:t>
            </a: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and </a:t>
            </a:r>
            <a:r>
              <a:rPr lang="en-US" sz="6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Keras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F9134-246E-4990-8F00-54869D272E88}"/>
              </a:ext>
            </a:extLst>
          </p:cNvPr>
          <p:cNvSpPr/>
          <p:nvPr/>
        </p:nvSpPr>
        <p:spPr>
          <a:xfrm>
            <a:off x="-1" y="1136822"/>
            <a:ext cx="12192001" cy="57211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58E90-A3E3-47AD-A358-4EC6C6D1B0D9}"/>
              </a:ext>
            </a:extLst>
          </p:cNvPr>
          <p:cNvSpPr txBox="1"/>
          <p:nvPr/>
        </p:nvSpPr>
        <p:spPr>
          <a:xfrm>
            <a:off x="1" y="3520357"/>
            <a:ext cx="121919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36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tensorflow.keras.preprocessing.image</a:t>
            </a:r>
            <a:r>
              <a:rPr lang="en-US" sz="36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36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36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 err="1">
                <a:solidFill>
                  <a:srgbClr val="9C5BCD"/>
                </a:solidFill>
                <a:effectLst/>
                <a:latin typeface="Consolas" panose="020B0609020204030204" pitchFamily="49" charset="0"/>
              </a:rPr>
              <a:t>ImageDataGenerator</a:t>
            </a:r>
            <a:endParaRPr lang="en-US" sz="3600" b="0" dirty="0">
              <a:solidFill>
                <a:srgbClr val="9C5BCD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418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665BE0-D82E-43DB-8919-590BA1C60747}"/>
              </a:ext>
            </a:extLst>
          </p:cNvPr>
          <p:cNvSpPr/>
          <p:nvPr/>
        </p:nvSpPr>
        <p:spPr>
          <a:xfrm rot="5400000">
            <a:off x="5527589" y="-5527589"/>
            <a:ext cx="1136821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1BAE4-53B8-4ED4-9CD1-DA5208E5E39B}"/>
              </a:ext>
            </a:extLst>
          </p:cNvPr>
          <p:cNvSpPr txBox="1"/>
          <p:nvPr/>
        </p:nvSpPr>
        <p:spPr>
          <a:xfrm>
            <a:off x="0" y="2"/>
            <a:ext cx="12191999" cy="113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Tensorflow</a:t>
            </a: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and </a:t>
            </a:r>
            <a:r>
              <a:rPr lang="en-US" sz="6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Keras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F9134-246E-4990-8F00-54869D272E88}"/>
              </a:ext>
            </a:extLst>
          </p:cNvPr>
          <p:cNvSpPr/>
          <p:nvPr/>
        </p:nvSpPr>
        <p:spPr>
          <a:xfrm>
            <a:off x="-1" y="1136822"/>
            <a:ext cx="12192001" cy="57211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58E90-A3E3-47AD-A358-4EC6C6D1B0D9}"/>
              </a:ext>
            </a:extLst>
          </p:cNvPr>
          <p:cNvSpPr txBox="1"/>
          <p:nvPr/>
        </p:nvSpPr>
        <p:spPr>
          <a:xfrm>
            <a:off x="1" y="2227696"/>
            <a:ext cx="1219199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train_datagen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000" dirty="0" err="1">
                <a:solidFill>
                  <a:srgbClr val="9C5BCD"/>
                </a:solidFill>
                <a:latin typeface="Consolas" panose="020B0609020204030204" pitchFamily="49" charset="0"/>
              </a:rPr>
              <a:t>ImageDataGenerator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sz="3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rescale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3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3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)</a:t>
            </a:r>
          </a:p>
          <a:p>
            <a:endParaRPr lang="en-US" sz="3000" dirty="0">
              <a:solidFill>
                <a:srgbClr val="E1E4E8"/>
              </a:solidFill>
              <a:latin typeface="Consolas" panose="020B0609020204030204" pitchFamily="49" charset="0"/>
            </a:endParaRPr>
          </a:p>
          <a:p>
            <a:r>
              <a:rPr lang="en-US" sz="30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train_generator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0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train_datagen.flow_from_directory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0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train_dir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000" b="0" dirty="0" err="1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target_size</a:t>
            </a:r>
            <a:r>
              <a:rPr lang="en-US" sz="3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000" b="0" dirty="0" err="1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3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000" b="0" dirty="0" err="1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class_mode</a:t>
            </a:r>
            <a:r>
              <a:rPr lang="en-US" sz="3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'binary'</a:t>
            </a:r>
            <a:endParaRPr lang="en-US" sz="3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6922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665BE0-D82E-43DB-8919-590BA1C60747}"/>
              </a:ext>
            </a:extLst>
          </p:cNvPr>
          <p:cNvSpPr/>
          <p:nvPr/>
        </p:nvSpPr>
        <p:spPr>
          <a:xfrm rot="5400000">
            <a:off x="5527589" y="-5527589"/>
            <a:ext cx="1136821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1BAE4-53B8-4ED4-9CD1-DA5208E5E39B}"/>
              </a:ext>
            </a:extLst>
          </p:cNvPr>
          <p:cNvSpPr txBox="1"/>
          <p:nvPr/>
        </p:nvSpPr>
        <p:spPr>
          <a:xfrm>
            <a:off x="0" y="2"/>
            <a:ext cx="12191999" cy="113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Tensorflow</a:t>
            </a: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and </a:t>
            </a:r>
            <a:r>
              <a:rPr lang="en-US" sz="6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Keras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F9134-246E-4990-8F00-54869D272E88}"/>
              </a:ext>
            </a:extLst>
          </p:cNvPr>
          <p:cNvSpPr/>
          <p:nvPr/>
        </p:nvSpPr>
        <p:spPr>
          <a:xfrm>
            <a:off x="-1" y="1136822"/>
            <a:ext cx="12192001" cy="57211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58E90-A3E3-47AD-A358-4EC6C6D1B0D9}"/>
              </a:ext>
            </a:extLst>
          </p:cNvPr>
          <p:cNvSpPr txBox="1"/>
          <p:nvPr/>
        </p:nvSpPr>
        <p:spPr>
          <a:xfrm>
            <a:off x="1" y="2227696"/>
            <a:ext cx="1219199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test_datagen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000" dirty="0" err="1">
                <a:solidFill>
                  <a:srgbClr val="9C5BCD"/>
                </a:solidFill>
                <a:latin typeface="Consolas" panose="020B0609020204030204" pitchFamily="49" charset="0"/>
              </a:rPr>
              <a:t>ImageDataGenerator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sz="3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rescale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3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3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)</a:t>
            </a:r>
          </a:p>
          <a:p>
            <a:endParaRPr lang="en-US" sz="3000" dirty="0">
              <a:solidFill>
                <a:srgbClr val="E1E4E8"/>
              </a:solidFill>
              <a:latin typeface="Consolas" panose="020B0609020204030204" pitchFamily="49" charset="0"/>
            </a:endParaRPr>
          </a:p>
          <a:p>
            <a:r>
              <a:rPr lang="en-US" sz="30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validation_generator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0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test_datagen.flow_from_directory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0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validation_dir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000" b="0" dirty="0" err="1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target_size</a:t>
            </a:r>
            <a:r>
              <a:rPr lang="en-US" sz="3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000" b="0" dirty="0" err="1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3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000" b="0" dirty="0" err="1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class_mode</a:t>
            </a:r>
            <a:r>
              <a:rPr lang="en-US" sz="3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'binary'</a:t>
            </a:r>
            <a:endParaRPr lang="en-US" sz="3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1712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E8ECF9E-147A-438D-995A-9DDD9E6311A7}"/>
              </a:ext>
            </a:extLst>
          </p:cNvPr>
          <p:cNvSpPr/>
          <p:nvPr/>
        </p:nvSpPr>
        <p:spPr>
          <a:xfrm rot="5400000">
            <a:off x="2667000" y="-2667000"/>
            <a:ext cx="6858000" cy="12192000"/>
          </a:xfrm>
          <a:prstGeom prst="rect">
            <a:avLst/>
          </a:prstGeom>
          <a:gradFill>
            <a:gsLst>
              <a:gs pos="34000">
                <a:srgbClr val="0077B6"/>
              </a:gs>
              <a:gs pos="100000">
                <a:srgbClr val="CAF0F8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AD09A-9514-4563-9470-7879D7B551AE}"/>
              </a:ext>
            </a:extLst>
          </p:cNvPr>
          <p:cNvSpPr txBox="1"/>
          <p:nvPr/>
        </p:nvSpPr>
        <p:spPr>
          <a:xfrm>
            <a:off x="6096001" y="1330258"/>
            <a:ext cx="56683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</a:rPr>
              <a:t>NGUYỄN THÀNH VINH</a:t>
            </a:r>
          </a:p>
          <a:p>
            <a:pPr algn="r"/>
            <a:r>
              <a:rPr lang="en-US" sz="4000" dirty="0">
                <a:solidFill>
                  <a:schemeClr val="bg1"/>
                </a:solidFill>
              </a:rPr>
              <a:t>18521654</a:t>
            </a:r>
          </a:p>
          <a:p>
            <a:pPr algn="r"/>
            <a:endParaRPr lang="vi-VN" sz="4000" b="1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9706B67-B403-43F3-8EFF-5CEE8D29FC48}"/>
              </a:ext>
            </a:extLst>
          </p:cNvPr>
          <p:cNvSpPr/>
          <p:nvPr/>
        </p:nvSpPr>
        <p:spPr>
          <a:xfrm>
            <a:off x="5925360" y="316149"/>
            <a:ext cx="1282836" cy="53502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HOME</a:t>
            </a:r>
            <a:endParaRPr lang="vi-VN" b="1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4CEB4F-21FE-4D63-B18D-CDC522088360}"/>
              </a:ext>
            </a:extLst>
          </p:cNvPr>
          <p:cNvSpPr/>
          <p:nvPr/>
        </p:nvSpPr>
        <p:spPr>
          <a:xfrm>
            <a:off x="7819822" y="318581"/>
            <a:ext cx="1490764" cy="53502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CONTENTS</a:t>
            </a:r>
            <a:endParaRPr lang="vi-VN" b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9F6A9F-FA53-4519-9711-BE145BA4E70C}"/>
              </a:ext>
            </a:extLst>
          </p:cNvPr>
          <p:cNvSpPr/>
          <p:nvPr/>
        </p:nvSpPr>
        <p:spPr>
          <a:xfrm>
            <a:off x="9922213" y="321013"/>
            <a:ext cx="1842175" cy="53502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CONTRIBUTORS</a:t>
            </a:r>
            <a:endParaRPr lang="vi-VN" b="1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3257BB-24DA-43E7-B347-1337A5693FC4}"/>
              </a:ext>
            </a:extLst>
          </p:cNvPr>
          <p:cNvCxnSpPr>
            <a:cxnSpLocks/>
          </p:cNvCxnSpPr>
          <p:nvPr/>
        </p:nvCxnSpPr>
        <p:spPr>
          <a:xfrm>
            <a:off x="9922213" y="1006813"/>
            <a:ext cx="1842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342F9F01-928C-4DCB-A728-DD664AC1B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104" y="5863435"/>
            <a:ext cx="520700" cy="5207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1B15F8-C8C4-429F-BFC2-056D43CE361D}"/>
              </a:ext>
            </a:extLst>
          </p:cNvPr>
          <p:cNvCxnSpPr>
            <a:cxnSpLocks/>
          </p:cNvCxnSpPr>
          <p:nvPr/>
        </p:nvCxnSpPr>
        <p:spPr>
          <a:xfrm flipV="1">
            <a:off x="4992943" y="5851187"/>
            <a:ext cx="261881" cy="544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BFD7DF9-31A1-4AEA-A72A-B5E8806469A0}"/>
              </a:ext>
            </a:extLst>
          </p:cNvPr>
          <p:cNvSpPr/>
          <p:nvPr/>
        </p:nvSpPr>
        <p:spPr>
          <a:xfrm>
            <a:off x="0" y="0"/>
            <a:ext cx="7208196" cy="6858000"/>
          </a:xfrm>
          <a:custGeom>
            <a:avLst/>
            <a:gdLst>
              <a:gd name="connsiteX0" fmla="*/ 0 w 7597302"/>
              <a:gd name="connsiteY0" fmla="*/ 0 h 6858000"/>
              <a:gd name="connsiteX1" fmla="*/ 1834501 w 7597302"/>
              <a:gd name="connsiteY1" fmla="*/ 0 h 6858000"/>
              <a:gd name="connsiteX2" fmla="*/ 7597302 w 7597302"/>
              <a:gd name="connsiteY2" fmla="*/ 4068589 h 6858000"/>
              <a:gd name="connsiteX3" fmla="*/ 7597302 w 7597302"/>
              <a:gd name="connsiteY3" fmla="*/ 4090507 h 6858000"/>
              <a:gd name="connsiteX4" fmla="*/ 1729899 w 7597302"/>
              <a:gd name="connsiteY4" fmla="*/ 6858000 h 6858000"/>
              <a:gd name="connsiteX5" fmla="*/ 0 w 759730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97302" h="6858000">
                <a:moveTo>
                  <a:pt x="0" y="0"/>
                </a:moveTo>
                <a:lnTo>
                  <a:pt x="1834501" y="0"/>
                </a:lnTo>
                <a:lnTo>
                  <a:pt x="7597302" y="4068589"/>
                </a:lnTo>
                <a:lnTo>
                  <a:pt x="7597302" y="4090507"/>
                </a:lnTo>
                <a:lnTo>
                  <a:pt x="17298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/>
            <a:srcRect/>
            <a:tile tx="-2076450" ty="114300" sx="90000" sy="9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04BCA1-6289-4113-9F19-6FDEE309DAD5}"/>
              </a:ext>
            </a:extLst>
          </p:cNvPr>
          <p:cNvSpPr txBox="1"/>
          <p:nvPr/>
        </p:nvSpPr>
        <p:spPr>
          <a:xfrm>
            <a:off x="5265550" y="5851187"/>
            <a:ext cx="64988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 err="1">
                <a:solidFill>
                  <a:schemeClr val="bg1"/>
                </a:solidFill>
              </a:rPr>
              <a:t>VinhDevNguyen</a:t>
            </a:r>
            <a:r>
              <a:rPr lang="en-US" sz="3300" dirty="0">
                <a:solidFill>
                  <a:schemeClr val="bg1"/>
                </a:solidFill>
              </a:rPr>
              <a:t>/</a:t>
            </a:r>
            <a:r>
              <a:rPr lang="en-US" sz="3300" dirty="0" err="1">
                <a:solidFill>
                  <a:schemeClr val="bg1"/>
                </a:solidFill>
              </a:rPr>
              <a:t>CNN_in_Tensorflow</a:t>
            </a:r>
            <a:endParaRPr lang="vi-VN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29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665BE0-D82E-43DB-8919-590BA1C60747}"/>
              </a:ext>
            </a:extLst>
          </p:cNvPr>
          <p:cNvSpPr/>
          <p:nvPr/>
        </p:nvSpPr>
        <p:spPr>
          <a:xfrm rot="5400000">
            <a:off x="5527589" y="-5527589"/>
            <a:ext cx="1136821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1BAE4-53B8-4ED4-9CD1-DA5208E5E39B}"/>
              </a:ext>
            </a:extLst>
          </p:cNvPr>
          <p:cNvSpPr txBox="1"/>
          <p:nvPr/>
        </p:nvSpPr>
        <p:spPr>
          <a:xfrm>
            <a:off x="0" y="2"/>
            <a:ext cx="12191999" cy="113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Building model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8FA5AB9-DB7F-4038-A08B-878B4D066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6700"/>
            <a:ext cx="121920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6718BD4-B384-48DF-B4A4-777BE6F55204}"/>
                  </a:ext>
                </a:extLst>
              </p14:cNvPr>
              <p14:cNvContentPartPr/>
              <p14:nvPr/>
            </p14:nvContentPartPr>
            <p14:xfrm>
              <a:off x="2474161" y="3582309"/>
              <a:ext cx="1232280" cy="255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718BD4-B384-48DF-B4A4-777BE6F552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5161" y="3573669"/>
                <a:ext cx="124992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8554CF5-31FC-4267-85AC-599C83C5D42B}"/>
                  </a:ext>
                </a:extLst>
              </p14:cNvPr>
              <p14:cNvContentPartPr/>
              <p14:nvPr/>
            </p14:nvContentPartPr>
            <p14:xfrm>
              <a:off x="2489281" y="2799309"/>
              <a:ext cx="1171800" cy="191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8554CF5-31FC-4267-85AC-599C83C5D4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80641" y="2790669"/>
                <a:ext cx="118944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2B00F0C-CDC4-449E-B1EF-22F5DC72F51E}"/>
                  </a:ext>
                </a:extLst>
              </p14:cNvPr>
              <p14:cNvContentPartPr/>
              <p14:nvPr/>
            </p14:nvContentPartPr>
            <p14:xfrm>
              <a:off x="4541641" y="2756109"/>
              <a:ext cx="1126440" cy="182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2B00F0C-CDC4-449E-B1EF-22F5DC72F51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33001" y="2747469"/>
                <a:ext cx="11440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2C724A-9C9D-4669-B1ED-3E13145D6ADC}"/>
                  </a:ext>
                </a:extLst>
              </p14:cNvPr>
              <p14:cNvContentPartPr/>
              <p14:nvPr/>
            </p14:nvContentPartPr>
            <p14:xfrm>
              <a:off x="4583041" y="3644229"/>
              <a:ext cx="920160" cy="118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2C724A-9C9D-4669-B1ED-3E13145D6AD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74041" y="3635589"/>
                <a:ext cx="9378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4933FF-8CB1-484F-AB69-BD8546AA546C}"/>
                  </a:ext>
                </a:extLst>
              </p14:cNvPr>
              <p14:cNvContentPartPr/>
              <p14:nvPr/>
            </p14:nvContentPartPr>
            <p14:xfrm>
              <a:off x="6410401" y="2742789"/>
              <a:ext cx="1234440" cy="2361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4933FF-8CB1-484F-AB69-BD8546AA546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01761" y="2733789"/>
                <a:ext cx="12520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B775317-B39F-442B-BA93-AD3F71954C17}"/>
                  </a:ext>
                </a:extLst>
              </p14:cNvPr>
              <p14:cNvContentPartPr/>
              <p14:nvPr/>
            </p14:nvContentPartPr>
            <p14:xfrm>
              <a:off x="6437761" y="3637389"/>
              <a:ext cx="1073160" cy="1310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B775317-B39F-442B-BA93-AD3F71954C1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29121" y="3628389"/>
                <a:ext cx="10908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04D1FDC-8A83-446B-B424-F87824FA8B5E}"/>
                  </a:ext>
                </a:extLst>
              </p14:cNvPr>
              <p14:cNvContentPartPr/>
              <p14:nvPr/>
            </p14:nvContentPartPr>
            <p14:xfrm>
              <a:off x="8793961" y="3192789"/>
              <a:ext cx="1184040" cy="1742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04D1FDC-8A83-446B-B424-F87824FA8B5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85321" y="3183789"/>
                <a:ext cx="1201680" cy="19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1478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665BE0-D82E-43DB-8919-590BA1C60747}"/>
              </a:ext>
            </a:extLst>
          </p:cNvPr>
          <p:cNvSpPr/>
          <p:nvPr/>
        </p:nvSpPr>
        <p:spPr>
          <a:xfrm rot="5400000">
            <a:off x="5527589" y="-5527589"/>
            <a:ext cx="1136821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1BAE4-53B8-4ED4-9CD1-DA5208E5E39B}"/>
              </a:ext>
            </a:extLst>
          </p:cNvPr>
          <p:cNvSpPr txBox="1"/>
          <p:nvPr/>
        </p:nvSpPr>
        <p:spPr>
          <a:xfrm>
            <a:off x="0" y="2"/>
            <a:ext cx="12191999" cy="113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Tensorflow</a:t>
            </a: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and </a:t>
            </a:r>
            <a:r>
              <a:rPr lang="en-US" sz="6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Keras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F9134-246E-4990-8F00-54869D272E88}"/>
              </a:ext>
            </a:extLst>
          </p:cNvPr>
          <p:cNvSpPr/>
          <p:nvPr/>
        </p:nvSpPr>
        <p:spPr>
          <a:xfrm>
            <a:off x="-1" y="1136822"/>
            <a:ext cx="12192001" cy="57211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58E90-A3E3-47AD-A358-4EC6C6D1B0D9}"/>
              </a:ext>
            </a:extLst>
          </p:cNvPr>
          <p:cNvSpPr txBox="1"/>
          <p:nvPr/>
        </p:nvSpPr>
        <p:spPr>
          <a:xfrm>
            <a:off x="1" y="1523684"/>
            <a:ext cx="12191999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model </a:t>
            </a:r>
            <a:r>
              <a:rPr lang="en-US" sz="2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tf.keras.models.Sequential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tf.keras.layers.</a:t>
            </a:r>
            <a:r>
              <a:rPr lang="en-US" sz="2400" dirty="0">
                <a:solidFill>
                  <a:srgbClr val="9C5BCD"/>
                </a:solidFill>
                <a:latin typeface="Consolas" panose="020B0609020204030204" pitchFamily="49" charset="0"/>
              </a:rPr>
              <a:t>Conv2D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 (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sz="24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sz="2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 err="1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sz="2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sz="2400" dirty="0">
                <a:solidFill>
                  <a:srgbClr val="E1E4E8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US" sz="2400" b="0" dirty="0" err="1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input_shape</a:t>
            </a:r>
            <a:r>
              <a:rPr lang="en-US" sz="2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tf.keras.layers.</a:t>
            </a:r>
            <a:r>
              <a:rPr lang="en-US" sz="2400" dirty="0">
                <a:solidFill>
                  <a:srgbClr val="9C5BCD"/>
                </a:solidFill>
                <a:latin typeface="Consolas" panose="020B0609020204030204" pitchFamily="49" charset="0"/>
              </a:rPr>
              <a:t>MaxPooling2D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tf.keras.layers.</a:t>
            </a:r>
            <a:r>
              <a:rPr lang="en-US" sz="2400" dirty="0">
                <a:solidFill>
                  <a:srgbClr val="9C5BCD"/>
                </a:solidFill>
                <a:latin typeface="Consolas" panose="020B0609020204030204" pitchFamily="49" charset="0"/>
              </a:rPr>
              <a:t>Conv2D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 (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sz="24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sz="2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 err="1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sz="2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tf.keras.layers.</a:t>
            </a:r>
            <a:r>
              <a:rPr lang="en-US" sz="2400" dirty="0">
                <a:solidFill>
                  <a:srgbClr val="9C5BCD"/>
                </a:solidFill>
                <a:latin typeface="Consolas" panose="020B0609020204030204" pitchFamily="49" charset="0"/>
              </a:rPr>
              <a:t>MaxPooling2D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), 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tf.keras.layers.</a:t>
            </a:r>
            <a:r>
              <a:rPr lang="en-US" sz="2400" dirty="0">
                <a:solidFill>
                  <a:srgbClr val="9C5BCD"/>
                </a:solidFill>
                <a:latin typeface="Consolas" panose="020B0609020204030204" pitchFamily="49" charset="0"/>
              </a:rPr>
              <a:t>Conv2D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 (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sz="24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sz="2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 err="1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sz="2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), 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tf.keras.layers.</a:t>
            </a:r>
            <a:r>
              <a:rPr lang="en-US" sz="2400" dirty="0">
                <a:solidFill>
                  <a:srgbClr val="9C5BCD"/>
                </a:solidFill>
                <a:latin typeface="Consolas" panose="020B0609020204030204" pitchFamily="49" charset="0"/>
              </a:rPr>
              <a:t>MaxPooling2D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tf.keras.layers.</a:t>
            </a:r>
            <a:r>
              <a:rPr lang="en-US" sz="2400" dirty="0" err="1">
                <a:solidFill>
                  <a:srgbClr val="9C5BCD"/>
                </a:solidFill>
                <a:latin typeface="Consolas" panose="020B0609020204030204" pitchFamily="49" charset="0"/>
              </a:rPr>
              <a:t>Flatten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(), 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tf.keras.layers.</a:t>
            </a:r>
            <a:r>
              <a:rPr lang="en-US" sz="2400" dirty="0" err="1">
                <a:solidFill>
                  <a:srgbClr val="9C5BCD"/>
                </a:solidFill>
                <a:latin typeface="Consolas" panose="020B0609020204030204" pitchFamily="49" charset="0"/>
              </a:rPr>
              <a:t>Dense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sz="2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 err="1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sz="2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), 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tf.keras.layers.</a:t>
            </a:r>
            <a:r>
              <a:rPr lang="en-US" sz="2400" dirty="0" err="1">
                <a:solidFill>
                  <a:srgbClr val="9C5BCD"/>
                </a:solidFill>
                <a:latin typeface="Consolas" panose="020B0609020204030204" pitchFamily="49" charset="0"/>
              </a:rPr>
              <a:t>Dense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sz="2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'sigmoid'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  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4046732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665BE0-D82E-43DB-8919-590BA1C60747}"/>
              </a:ext>
            </a:extLst>
          </p:cNvPr>
          <p:cNvSpPr/>
          <p:nvPr/>
        </p:nvSpPr>
        <p:spPr>
          <a:xfrm rot="5400000">
            <a:off x="5527589" y="-5527589"/>
            <a:ext cx="1136821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1BAE4-53B8-4ED4-9CD1-DA5208E5E39B}"/>
              </a:ext>
            </a:extLst>
          </p:cNvPr>
          <p:cNvSpPr txBox="1"/>
          <p:nvPr/>
        </p:nvSpPr>
        <p:spPr>
          <a:xfrm>
            <a:off x="0" y="2"/>
            <a:ext cx="12191999" cy="113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Tensorflow</a:t>
            </a: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and </a:t>
            </a:r>
            <a:r>
              <a:rPr lang="en-US" sz="6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Keras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F9134-246E-4990-8F00-54869D272E88}"/>
              </a:ext>
            </a:extLst>
          </p:cNvPr>
          <p:cNvSpPr/>
          <p:nvPr/>
        </p:nvSpPr>
        <p:spPr>
          <a:xfrm>
            <a:off x="-1" y="1136822"/>
            <a:ext cx="12192001" cy="57211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58E90-A3E3-47AD-A358-4EC6C6D1B0D9}"/>
              </a:ext>
            </a:extLst>
          </p:cNvPr>
          <p:cNvSpPr txBox="1"/>
          <p:nvPr/>
        </p:nvSpPr>
        <p:spPr>
          <a:xfrm>
            <a:off x="1" y="1523684"/>
            <a:ext cx="121919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tensorflow.keras.optimizers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RMSprop</a:t>
            </a:r>
          </a:p>
          <a:p>
            <a:b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model.compile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2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RMSprop(</a:t>
            </a:r>
            <a:r>
              <a:rPr lang="en-US" sz="2400" b="0" dirty="0" err="1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sz="2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0.001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sz="24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2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 err="1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binary_crossentropy</a:t>
            </a:r>
            <a:r>
              <a:rPr lang="en-US" sz="2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sz="24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sz="2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'accuracy'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3363212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665BE0-D82E-43DB-8919-590BA1C60747}"/>
              </a:ext>
            </a:extLst>
          </p:cNvPr>
          <p:cNvSpPr/>
          <p:nvPr/>
        </p:nvSpPr>
        <p:spPr>
          <a:xfrm rot="5400000">
            <a:off x="5527589" y="-5527589"/>
            <a:ext cx="1136821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1BAE4-53B8-4ED4-9CD1-DA5208E5E39B}"/>
              </a:ext>
            </a:extLst>
          </p:cNvPr>
          <p:cNvSpPr txBox="1"/>
          <p:nvPr/>
        </p:nvSpPr>
        <p:spPr>
          <a:xfrm>
            <a:off x="0" y="2"/>
            <a:ext cx="12191999" cy="113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Tensorflow</a:t>
            </a: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and </a:t>
            </a:r>
            <a:r>
              <a:rPr lang="en-US" sz="6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Keras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F9134-246E-4990-8F00-54869D272E88}"/>
              </a:ext>
            </a:extLst>
          </p:cNvPr>
          <p:cNvSpPr/>
          <p:nvPr/>
        </p:nvSpPr>
        <p:spPr>
          <a:xfrm>
            <a:off x="-1" y="1136822"/>
            <a:ext cx="12192001" cy="57211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58E90-A3E3-47AD-A358-4EC6C6D1B0D9}"/>
              </a:ext>
            </a:extLst>
          </p:cNvPr>
          <p:cNvSpPr txBox="1"/>
          <p:nvPr/>
        </p:nvSpPr>
        <p:spPr>
          <a:xfrm>
            <a:off x="1" y="1523684"/>
            <a:ext cx="1219199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history </a:t>
            </a:r>
            <a:r>
              <a:rPr lang="en-US" sz="2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model.fit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train_generator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 err="1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validation_data</a:t>
            </a:r>
            <a:r>
              <a:rPr lang="en-US" sz="2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validation_generator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 err="1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steps_per_epoch</a:t>
            </a:r>
            <a:r>
              <a:rPr lang="en-US" sz="2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sz="2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 err="1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validation_steps</a:t>
            </a:r>
            <a:r>
              <a:rPr lang="en-US" sz="2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verbose</a:t>
            </a:r>
            <a:r>
              <a:rPr lang="en-US" sz="2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24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)</a:t>
            </a:r>
          </a:p>
        </p:txBody>
      </p:sp>
    </p:spTree>
    <p:extLst>
      <p:ext uri="{BB962C8B-B14F-4D97-AF65-F5344CB8AC3E}">
        <p14:creationId xmlns:p14="http://schemas.microsoft.com/office/powerpoint/2010/main" val="1680403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96A5A1-416E-4890-98B6-84BF1B42D793}"/>
              </a:ext>
            </a:extLst>
          </p:cNvPr>
          <p:cNvSpPr/>
          <p:nvPr/>
        </p:nvSpPr>
        <p:spPr>
          <a:xfrm rot="5400000">
            <a:off x="-694726" y="694726"/>
            <a:ext cx="6858000" cy="5468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8E535E-F87F-4A91-8F04-D137892B291E}"/>
              </a:ext>
            </a:extLst>
          </p:cNvPr>
          <p:cNvSpPr txBox="1"/>
          <p:nvPr/>
        </p:nvSpPr>
        <p:spPr>
          <a:xfrm>
            <a:off x="634276" y="803705"/>
            <a:ext cx="4208656" cy="3034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</a:rPr>
              <a:t>WORKING WITH NOTEBOOK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5126D3C-C60A-44F1-A7D9-214C7EDF4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102" y="6270084"/>
            <a:ext cx="520700" cy="5207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25722A-2946-4FBF-BCB1-3680E3AC92B5}"/>
              </a:ext>
            </a:extLst>
          </p:cNvPr>
          <p:cNvCxnSpPr>
            <a:cxnSpLocks/>
          </p:cNvCxnSpPr>
          <p:nvPr/>
        </p:nvCxnSpPr>
        <p:spPr>
          <a:xfrm flipV="1">
            <a:off x="5195941" y="6257836"/>
            <a:ext cx="261881" cy="544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BD03A6D-3D11-4929-A3BB-A5D7FAA255E8}"/>
              </a:ext>
            </a:extLst>
          </p:cNvPr>
          <p:cNvSpPr txBox="1"/>
          <p:nvPr/>
        </p:nvSpPr>
        <p:spPr>
          <a:xfrm>
            <a:off x="5468548" y="6257836"/>
            <a:ext cx="64988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 err="1">
                <a:solidFill>
                  <a:srgbClr val="4472C4"/>
                </a:solidFill>
              </a:rPr>
              <a:t>VinhDevNguyen</a:t>
            </a:r>
            <a:r>
              <a:rPr lang="en-US" sz="3300" dirty="0">
                <a:solidFill>
                  <a:srgbClr val="4472C4"/>
                </a:solidFill>
              </a:rPr>
              <a:t>/</a:t>
            </a:r>
            <a:r>
              <a:rPr lang="en-US" sz="3300" dirty="0" err="1">
                <a:solidFill>
                  <a:srgbClr val="4472C4"/>
                </a:solidFill>
              </a:rPr>
              <a:t>CNN_in_Tensorflow</a:t>
            </a:r>
            <a:endParaRPr lang="vi-VN" sz="3300" dirty="0">
              <a:solidFill>
                <a:srgbClr val="4472C4"/>
              </a:solidFill>
            </a:endParaRPr>
          </a:p>
        </p:txBody>
      </p:sp>
      <p:pic>
        <p:nvPicPr>
          <p:cNvPr id="8194" name="Picture 2" descr="Google Colab] Developer guide for Google Colab | by 호둑휴 | Medium">
            <a:extLst>
              <a:ext uri="{FF2B5EF4-FFF2-40B4-BE49-F238E27FC236}">
                <a16:creationId xmlns:a16="http://schemas.microsoft.com/office/drawing/2014/main" id="{20543A7E-FCB1-420F-8E67-7341B77D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941" y="1495381"/>
            <a:ext cx="73914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435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F321FB5-CA76-4E46-9D4D-3E9AA7E412D6}"/>
              </a:ext>
            </a:extLst>
          </p:cNvPr>
          <p:cNvSpPr/>
          <p:nvPr/>
        </p:nvSpPr>
        <p:spPr>
          <a:xfrm rot="5400000">
            <a:off x="7711440" y="2377439"/>
            <a:ext cx="6858000" cy="2103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4FD92-B999-4806-9447-A4E715D4954A}"/>
              </a:ext>
            </a:extLst>
          </p:cNvPr>
          <p:cNvSpPr txBox="1"/>
          <p:nvPr/>
        </p:nvSpPr>
        <p:spPr>
          <a:xfrm>
            <a:off x="1136428" y="627564"/>
            <a:ext cx="74741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latin typeface="+mj-lt"/>
                <a:ea typeface="+mj-ea"/>
                <a:cs typeface="+mj-cs"/>
              </a:rPr>
              <a:t>Training with dataset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Clipboard Partially Checked">
            <a:extLst>
              <a:ext uri="{FF2B5EF4-FFF2-40B4-BE49-F238E27FC236}">
                <a16:creationId xmlns:a16="http://schemas.microsoft.com/office/drawing/2014/main" id="{3A7C4157-C9A8-44B1-A6DC-C02B02214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9397748" y="2828005"/>
            <a:ext cx="1175474" cy="117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0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88F092-BBF2-4234-987E-F50698E4FFA1}"/>
              </a:ext>
            </a:extLst>
          </p:cNvPr>
          <p:cNvSpPr/>
          <p:nvPr/>
        </p:nvSpPr>
        <p:spPr>
          <a:xfrm rot="5400000">
            <a:off x="2667000" y="-2667000"/>
            <a:ext cx="6858000" cy="12192000"/>
          </a:xfrm>
          <a:prstGeom prst="rect">
            <a:avLst/>
          </a:prstGeom>
          <a:gradFill>
            <a:gsLst>
              <a:gs pos="34000">
                <a:srgbClr val="0077B6"/>
              </a:gs>
              <a:gs pos="100000">
                <a:srgbClr val="CAF0F8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AD09A-9514-4563-9470-7879D7B551AE}"/>
              </a:ext>
            </a:extLst>
          </p:cNvPr>
          <p:cNvSpPr txBox="1"/>
          <p:nvPr/>
        </p:nvSpPr>
        <p:spPr>
          <a:xfrm>
            <a:off x="5857592" y="1330258"/>
            <a:ext cx="5906797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900" b="1" dirty="0">
                <a:solidFill>
                  <a:schemeClr val="bg1"/>
                </a:solidFill>
              </a:rPr>
              <a:t>INTRODUCE LARGE DATASET</a:t>
            </a:r>
          </a:p>
          <a:p>
            <a:pPr algn="r"/>
            <a:r>
              <a:rPr lang="en-US" sz="2900" b="1" dirty="0">
                <a:solidFill>
                  <a:schemeClr val="bg1"/>
                </a:solidFill>
              </a:rPr>
              <a:t>TRAINING WITH DATASET</a:t>
            </a:r>
          </a:p>
          <a:p>
            <a:pPr algn="r"/>
            <a:r>
              <a:rPr lang="en-US" sz="2900" b="1" dirty="0">
                <a:solidFill>
                  <a:schemeClr val="bg1"/>
                </a:solidFill>
              </a:rPr>
              <a:t>WORKING WITH NOTEBOOK</a:t>
            </a:r>
          </a:p>
          <a:p>
            <a:pPr algn="r"/>
            <a:r>
              <a:rPr lang="en-US" sz="2900" b="1" dirty="0">
                <a:solidFill>
                  <a:schemeClr val="bg1"/>
                </a:solidFill>
              </a:rPr>
              <a:t>FIXING THROUGH CROPPING</a:t>
            </a:r>
          </a:p>
          <a:p>
            <a:pPr algn="r"/>
            <a:r>
              <a:rPr lang="en-US" sz="2900" b="1" dirty="0">
                <a:solidFill>
                  <a:schemeClr val="bg1"/>
                </a:solidFill>
              </a:rPr>
              <a:t>LOOKING AT LOSS AND ACC.</a:t>
            </a:r>
          </a:p>
          <a:p>
            <a:pPr algn="r"/>
            <a:endParaRPr lang="vi-VN" sz="2900" b="1" dirty="0">
              <a:solidFill>
                <a:schemeClr val="bg1"/>
              </a:solidFill>
            </a:endParaRPr>
          </a:p>
          <a:p>
            <a:pPr algn="r"/>
            <a:r>
              <a:rPr lang="en-US" sz="2900" b="1" dirty="0">
                <a:solidFill>
                  <a:schemeClr val="bg1"/>
                </a:solidFill>
              </a:rPr>
              <a:t> </a:t>
            </a:r>
            <a:endParaRPr lang="vi-VN" sz="2900" b="1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9706B67-B403-43F3-8EFF-5CEE8D29FC48}"/>
              </a:ext>
            </a:extLst>
          </p:cNvPr>
          <p:cNvSpPr/>
          <p:nvPr/>
        </p:nvSpPr>
        <p:spPr>
          <a:xfrm>
            <a:off x="5925360" y="316149"/>
            <a:ext cx="1282836" cy="53502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HOME</a:t>
            </a:r>
            <a:endParaRPr lang="vi-VN" b="1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4CEB4F-21FE-4D63-B18D-CDC522088360}"/>
              </a:ext>
            </a:extLst>
          </p:cNvPr>
          <p:cNvSpPr/>
          <p:nvPr/>
        </p:nvSpPr>
        <p:spPr>
          <a:xfrm>
            <a:off x="7819822" y="318581"/>
            <a:ext cx="1490764" cy="53502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CONTENTS</a:t>
            </a:r>
            <a:endParaRPr lang="vi-VN" b="1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9F6A9F-FA53-4519-9711-BE145BA4E70C}"/>
              </a:ext>
            </a:extLst>
          </p:cNvPr>
          <p:cNvSpPr/>
          <p:nvPr/>
        </p:nvSpPr>
        <p:spPr>
          <a:xfrm>
            <a:off x="9922213" y="321013"/>
            <a:ext cx="1842175" cy="53502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CONTRIBUTORS</a:t>
            </a:r>
            <a:endParaRPr lang="vi-VN" b="1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3257BB-24DA-43E7-B347-1337A5693FC4}"/>
              </a:ext>
            </a:extLst>
          </p:cNvPr>
          <p:cNvCxnSpPr>
            <a:cxnSpLocks/>
          </p:cNvCxnSpPr>
          <p:nvPr/>
        </p:nvCxnSpPr>
        <p:spPr>
          <a:xfrm>
            <a:off x="7819822" y="1006813"/>
            <a:ext cx="14907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A8D1B2-50BD-4E0F-9492-61AD1F99DEE2}"/>
              </a:ext>
            </a:extLst>
          </p:cNvPr>
          <p:cNvCxnSpPr>
            <a:cxnSpLocks/>
          </p:cNvCxnSpPr>
          <p:nvPr/>
        </p:nvCxnSpPr>
        <p:spPr>
          <a:xfrm>
            <a:off x="7819822" y="3783673"/>
            <a:ext cx="39178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6E27DEB-535A-4AC3-869B-FE2D3EAA96D1}"/>
              </a:ext>
            </a:extLst>
          </p:cNvPr>
          <p:cNvSpPr/>
          <p:nvPr/>
        </p:nvSpPr>
        <p:spPr>
          <a:xfrm>
            <a:off x="0" y="0"/>
            <a:ext cx="7208196" cy="6858000"/>
          </a:xfrm>
          <a:custGeom>
            <a:avLst/>
            <a:gdLst>
              <a:gd name="connsiteX0" fmla="*/ 0 w 7597302"/>
              <a:gd name="connsiteY0" fmla="*/ 0 h 6858000"/>
              <a:gd name="connsiteX1" fmla="*/ 1834501 w 7597302"/>
              <a:gd name="connsiteY1" fmla="*/ 0 h 6858000"/>
              <a:gd name="connsiteX2" fmla="*/ 7597302 w 7597302"/>
              <a:gd name="connsiteY2" fmla="*/ 4068589 h 6858000"/>
              <a:gd name="connsiteX3" fmla="*/ 7597302 w 7597302"/>
              <a:gd name="connsiteY3" fmla="*/ 4090507 h 6858000"/>
              <a:gd name="connsiteX4" fmla="*/ 1729899 w 7597302"/>
              <a:gd name="connsiteY4" fmla="*/ 6858000 h 6858000"/>
              <a:gd name="connsiteX5" fmla="*/ 0 w 759730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97302" h="6858000">
                <a:moveTo>
                  <a:pt x="0" y="0"/>
                </a:moveTo>
                <a:lnTo>
                  <a:pt x="1834501" y="0"/>
                </a:lnTo>
                <a:lnTo>
                  <a:pt x="7597302" y="4068589"/>
                </a:lnTo>
                <a:lnTo>
                  <a:pt x="7597302" y="4090507"/>
                </a:lnTo>
                <a:lnTo>
                  <a:pt x="17298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/>
            <a:srcRect/>
            <a:tile tx="-2076450" ty="114300" sx="90000" sy="9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50B810-76FF-4CF8-BC3D-800AA2E7E9D1}"/>
              </a:ext>
            </a:extLst>
          </p:cNvPr>
          <p:cNvSpPr txBox="1"/>
          <p:nvPr/>
        </p:nvSpPr>
        <p:spPr>
          <a:xfrm>
            <a:off x="3880339" y="6085263"/>
            <a:ext cx="83116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Based on Coursera course</a:t>
            </a:r>
          </a:p>
          <a:p>
            <a:r>
              <a:rPr lang="vi-VN" sz="2000" dirty="0">
                <a:solidFill>
                  <a:schemeClr val="bg1"/>
                </a:solidFill>
                <a:hlinkClick r:id="rId4"/>
              </a:rPr>
              <a:t>https://www.coursera.org/learn/convolutional-neural-networks-tensorflow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082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96A5A1-416E-4890-98B6-84BF1B42D793}"/>
              </a:ext>
            </a:extLst>
          </p:cNvPr>
          <p:cNvSpPr/>
          <p:nvPr/>
        </p:nvSpPr>
        <p:spPr>
          <a:xfrm rot="5400000">
            <a:off x="-694726" y="694726"/>
            <a:ext cx="6858000" cy="5468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8E535E-F87F-4A91-8F04-D137892B291E}"/>
              </a:ext>
            </a:extLst>
          </p:cNvPr>
          <p:cNvSpPr txBox="1"/>
          <p:nvPr/>
        </p:nvSpPr>
        <p:spPr>
          <a:xfrm>
            <a:off x="634276" y="803705"/>
            <a:ext cx="4208656" cy="3034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</a:rPr>
              <a:t>INTRODUCE LARGE DATASET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Database">
            <a:extLst>
              <a:ext uri="{FF2B5EF4-FFF2-40B4-BE49-F238E27FC236}">
                <a16:creationId xmlns:a16="http://schemas.microsoft.com/office/drawing/2014/main" id="{931F86C6-B050-4174-8B77-94A80300B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7313210" y="1772638"/>
            <a:ext cx="3312723" cy="331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190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F321FB5-CA76-4E46-9D4D-3E9AA7E412D6}"/>
              </a:ext>
            </a:extLst>
          </p:cNvPr>
          <p:cNvSpPr/>
          <p:nvPr/>
        </p:nvSpPr>
        <p:spPr>
          <a:xfrm rot="5400000">
            <a:off x="7711440" y="2377439"/>
            <a:ext cx="6858000" cy="2103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4FD92-B999-4806-9447-A4E715D4954A}"/>
              </a:ext>
            </a:extLst>
          </p:cNvPr>
          <p:cNvSpPr txBox="1"/>
          <p:nvPr/>
        </p:nvSpPr>
        <p:spPr>
          <a:xfrm>
            <a:off x="1136428" y="627564"/>
            <a:ext cx="74741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Public dataset (cats vs dogs)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A7C4157-C9A8-44B1-A6DC-C02B02214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9397748" y="2828005"/>
            <a:ext cx="1175474" cy="117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6FF91523-D60F-4A3A-8E7B-9CD0F750E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54078" y="1580544"/>
            <a:ext cx="2424956" cy="2422935"/>
          </a:xfrm>
          <a:prstGeom prst="rect">
            <a:avLst/>
          </a:prstGeom>
        </p:spPr>
      </p:pic>
      <p:pic>
        <p:nvPicPr>
          <p:cNvPr id="9" name="Picture 8" descr="A cat sitting on top of each other&#10;&#10;Description automatically generated">
            <a:extLst>
              <a:ext uri="{FF2B5EF4-FFF2-40B4-BE49-F238E27FC236}">
                <a16:creationId xmlns:a16="http://schemas.microsoft.com/office/drawing/2014/main" id="{C1FE4BEB-051E-4659-876F-366E461189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561382" y="1580544"/>
            <a:ext cx="1814421" cy="2422935"/>
          </a:xfrm>
          <a:prstGeom prst="rect">
            <a:avLst/>
          </a:prstGeom>
        </p:spPr>
      </p:pic>
      <p:pic>
        <p:nvPicPr>
          <p:cNvPr id="12" name="Picture 11" descr="A large brown dog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44020B4D-73CC-4E52-BF8A-FE3738AE20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720419" y="1580544"/>
            <a:ext cx="1817201" cy="2422935"/>
          </a:xfrm>
          <a:prstGeom prst="rect">
            <a:avLst/>
          </a:prstGeom>
        </p:spPr>
      </p:pic>
      <p:pic>
        <p:nvPicPr>
          <p:cNvPr id="15" name="Picture 14" descr="A dog sitting on a rock&#10;&#10;Description automatically generated">
            <a:extLst>
              <a:ext uri="{FF2B5EF4-FFF2-40B4-BE49-F238E27FC236}">
                <a16:creationId xmlns:a16="http://schemas.microsoft.com/office/drawing/2014/main" id="{7D7989BB-63F7-44CA-AF33-0857556454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968962" y="4499085"/>
            <a:ext cx="2999259" cy="200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6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665BE0-D82E-43DB-8919-590BA1C60747}"/>
              </a:ext>
            </a:extLst>
          </p:cNvPr>
          <p:cNvSpPr/>
          <p:nvPr/>
        </p:nvSpPr>
        <p:spPr>
          <a:xfrm rot="5400000">
            <a:off x="5527589" y="-5527589"/>
            <a:ext cx="1136821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1BAE4-53B8-4ED4-9CD1-DA5208E5E39B}"/>
              </a:ext>
            </a:extLst>
          </p:cNvPr>
          <p:cNvSpPr txBox="1"/>
          <p:nvPr/>
        </p:nvSpPr>
        <p:spPr>
          <a:xfrm>
            <a:off x="0" y="2"/>
            <a:ext cx="12191999" cy="113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is messy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pic>
        <p:nvPicPr>
          <p:cNvPr id="1026" name="Picture 2" descr="People Using Cats as Phones in Princess Diaries TikToks | POPSUGAR Pets">
            <a:extLst>
              <a:ext uri="{FF2B5EF4-FFF2-40B4-BE49-F238E27FC236}">
                <a16:creationId xmlns:a16="http://schemas.microsoft.com/office/drawing/2014/main" id="{8E73F0E4-29D6-495F-A603-EA265B0ED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766" y="1352341"/>
            <a:ext cx="4842468" cy="484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54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665BE0-D82E-43DB-8919-590BA1C60747}"/>
              </a:ext>
            </a:extLst>
          </p:cNvPr>
          <p:cNvSpPr/>
          <p:nvPr/>
        </p:nvSpPr>
        <p:spPr>
          <a:xfrm rot="5400000">
            <a:off x="5527589" y="-5527589"/>
            <a:ext cx="1136821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1BAE4-53B8-4ED4-9CD1-DA5208E5E39B}"/>
              </a:ext>
            </a:extLst>
          </p:cNvPr>
          <p:cNvSpPr txBox="1"/>
          <p:nvPr/>
        </p:nvSpPr>
        <p:spPr>
          <a:xfrm>
            <a:off x="0" y="2"/>
            <a:ext cx="12191999" cy="113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is messy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pic>
        <p:nvPicPr>
          <p:cNvPr id="3074" name="Picture 2" descr="A Visit to Aoshima, a Japanese 'Cat Island' - The Atlantic">
            <a:extLst>
              <a:ext uri="{FF2B5EF4-FFF2-40B4-BE49-F238E27FC236}">
                <a16:creationId xmlns:a16="http://schemas.microsoft.com/office/drawing/2014/main" id="{9E6BA821-D357-4673-A598-364FF56DA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319" y="1588911"/>
            <a:ext cx="7503362" cy="459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763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665BE0-D82E-43DB-8919-590BA1C60747}"/>
              </a:ext>
            </a:extLst>
          </p:cNvPr>
          <p:cNvSpPr/>
          <p:nvPr/>
        </p:nvSpPr>
        <p:spPr>
          <a:xfrm rot="5400000">
            <a:off x="5527589" y="-5527589"/>
            <a:ext cx="1136821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1BAE4-53B8-4ED4-9CD1-DA5208E5E39B}"/>
              </a:ext>
            </a:extLst>
          </p:cNvPr>
          <p:cNvSpPr txBox="1"/>
          <p:nvPr/>
        </p:nvSpPr>
        <p:spPr>
          <a:xfrm>
            <a:off x="0" y="2"/>
            <a:ext cx="12191999" cy="113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is messy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pic>
        <p:nvPicPr>
          <p:cNvPr id="2050" name="Picture 2" descr="Chúa cà khịa Smudge' và các chú mèo meme quen mặt với dân mạng - Cộng đồng  mạng">
            <a:extLst>
              <a:ext uri="{FF2B5EF4-FFF2-40B4-BE49-F238E27FC236}">
                <a16:creationId xmlns:a16="http://schemas.microsoft.com/office/drawing/2014/main" id="{FC024481-55B2-42D0-BEFF-56AD9185B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616" y="1510812"/>
            <a:ext cx="7194767" cy="448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42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665BE0-D82E-43DB-8919-590BA1C60747}"/>
              </a:ext>
            </a:extLst>
          </p:cNvPr>
          <p:cNvSpPr/>
          <p:nvPr/>
        </p:nvSpPr>
        <p:spPr>
          <a:xfrm rot="5400000">
            <a:off x="5527589" y="-5527589"/>
            <a:ext cx="1136821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1BAE4-53B8-4ED4-9CD1-DA5208E5E39B}"/>
              </a:ext>
            </a:extLst>
          </p:cNvPr>
          <p:cNvSpPr txBox="1"/>
          <p:nvPr/>
        </p:nvSpPr>
        <p:spPr>
          <a:xfrm>
            <a:off x="0" y="2"/>
            <a:ext cx="12191999" cy="113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is messy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C0CB83-6C3B-4E84-8A2A-F9FE3178161C}"/>
              </a:ext>
            </a:extLst>
          </p:cNvPr>
          <p:cNvSpPr/>
          <p:nvPr/>
        </p:nvSpPr>
        <p:spPr>
          <a:xfrm>
            <a:off x="0" y="2"/>
            <a:ext cx="12192001" cy="6857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230EF8-AA69-48C8-BA66-1E8DB4EA0CD7}"/>
              </a:ext>
            </a:extLst>
          </p:cNvPr>
          <p:cNvSpPr txBox="1"/>
          <p:nvPr/>
        </p:nvSpPr>
        <p:spPr>
          <a:xfrm>
            <a:off x="1848464" y="2960495"/>
            <a:ext cx="8495070" cy="9370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latin typeface="+mj-lt"/>
                <a:ea typeface="+mj-ea"/>
                <a:cs typeface="+mj-cs"/>
              </a:rPr>
              <a:t>Nothing???</a:t>
            </a:r>
          </a:p>
        </p:txBody>
      </p:sp>
    </p:spTree>
    <p:extLst>
      <p:ext uri="{BB962C8B-B14F-4D97-AF65-F5344CB8AC3E}">
        <p14:creationId xmlns:p14="http://schemas.microsoft.com/office/powerpoint/2010/main" val="37609443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C825D4F5940F1A499DB2200D463C8280" ma:contentTypeVersion="5" ma:contentTypeDescription="Tạo tài liệu mới." ma:contentTypeScope="" ma:versionID="029b7699e5984bceb51ad1669c202d6b">
  <xsd:schema xmlns:xsd="http://www.w3.org/2001/XMLSchema" xmlns:xs="http://www.w3.org/2001/XMLSchema" xmlns:p="http://schemas.microsoft.com/office/2006/metadata/properties" xmlns:ns3="a68a51ec-1de9-4347-ac44-6268b5d49786" xmlns:ns4="2f043dbf-0909-4585-8f9b-515a1177aeab" targetNamespace="http://schemas.microsoft.com/office/2006/metadata/properties" ma:root="true" ma:fieldsID="b0d4374f5def0de02f2b131c58051cad" ns3:_="" ns4:_="">
    <xsd:import namespace="a68a51ec-1de9-4347-ac44-6268b5d49786"/>
    <xsd:import namespace="2f043dbf-0909-4585-8f9b-515a1177aea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a51ec-1de9-4347-ac44-6268b5d497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043dbf-0909-4585-8f9b-515a1177aea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BBD2DDE-4143-4031-9970-0829B6A49A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913A51-D10B-4897-9114-5C09CAE187F1}">
  <ds:schemaRefs>
    <ds:schemaRef ds:uri="2f043dbf-0909-4585-8f9b-515a1177aeab"/>
    <ds:schemaRef ds:uri="a68a51ec-1de9-4347-ac44-6268b5d4978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3549BD0-94FB-4D0B-AB5A-26D116785301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  <ds:schemaRef ds:uri="a68a51ec-1de9-4347-ac44-6268b5d49786"/>
    <ds:schemaRef ds:uri="http://schemas.microsoft.com/office/infopath/2007/PartnerControls"/>
    <ds:schemaRef ds:uri="2f043dbf-0909-4585-8f9b-515a1177aeab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1086</Words>
  <Application>Microsoft Office PowerPoint</Application>
  <PresentationFormat>Widescreen</PresentationFormat>
  <Paragraphs>151</Paragraphs>
  <Slides>25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Arial</vt:lpstr>
      <vt:lpstr>Calibri</vt:lpstr>
      <vt:lpstr>Calibri Light</vt:lpstr>
      <vt:lpstr>Consolas</vt:lpstr>
      <vt:lpstr>Courier New</vt:lpstr>
      <vt:lpstr>Inter</vt:lpstr>
      <vt:lpstr>SVN-Avo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Thành Vinh</dc:creator>
  <cp:lastModifiedBy>Nguyễn Thành Vinh</cp:lastModifiedBy>
  <cp:revision>12</cp:revision>
  <dcterms:created xsi:type="dcterms:W3CDTF">2020-10-16T07:39:24Z</dcterms:created>
  <dcterms:modified xsi:type="dcterms:W3CDTF">2020-10-16T09:32:19Z</dcterms:modified>
</cp:coreProperties>
</file>